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5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6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7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8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9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0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1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12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13.xml" ContentType="application/vnd.openxmlformats-officedocument.theme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4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theme/theme15.xml" ContentType="application/vnd.openxmlformats-officedocument.theme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theme/theme16.xml" ContentType="application/vnd.openxmlformats-officedocument.theme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17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18.xml" ContentType="application/vnd.openxmlformats-officedocument.theme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theme/theme19.xml" ContentType="application/vnd.openxmlformats-officedocument.theme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0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theme/theme21.xml" ContentType="application/vnd.openxmlformats-officedocument.theme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8" r:id="rId3"/>
    <p:sldMasterId id="2147483703" r:id="rId4"/>
    <p:sldMasterId id="2147483718" r:id="rId5"/>
    <p:sldMasterId id="2147483733" r:id="rId6"/>
    <p:sldMasterId id="2147483748" r:id="rId7"/>
    <p:sldMasterId id="2147483761" r:id="rId8"/>
    <p:sldMasterId id="2147483776" r:id="rId9"/>
    <p:sldMasterId id="2147483791" r:id="rId10"/>
    <p:sldMasterId id="2147483806" r:id="rId11"/>
    <p:sldMasterId id="2147483819" r:id="rId12"/>
    <p:sldMasterId id="2147483834" r:id="rId13"/>
    <p:sldMasterId id="2147483849" r:id="rId14"/>
    <p:sldMasterId id="2147483864" r:id="rId15"/>
    <p:sldMasterId id="2147483877" r:id="rId16"/>
    <p:sldMasterId id="2147483880" r:id="rId17"/>
    <p:sldMasterId id="2147483897" r:id="rId18"/>
    <p:sldMasterId id="2147483913" r:id="rId19"/>
    <p:sldMasterId id="2147483928" r:id="rId20"/>
    <p:sldMasterId id="2147483943" r:id="rId21"/>
    <p:sldMasterId id="2147484336" r:id="rId22"/>
  </p:sldMasterIdLst>
  <p:notesMasterIdLst>
    <p:notesMasterId r:id="rId74"/>
  </p:notesMasterIdLst>
  <p:handoutMasterIdLst>
    <p:handoutMasterId r:id="rId75"/>
  </p:handoutMasterIdLst>
  <p:sldIdLst>
    <p:sldId id="419" r:id="rId23"/>
    <p:sldId id="411" r:id="rId24"/>
    <p:sldId id="941" r:id="rId25"/>
    <p:sldId id="418" r:id="rId26"/>
    <p:sldId id="290" r:id="rId27"/>
    <p:sldId id="400" r:id="rId28"/>
    <p:sldId id="401" r:id="rId29"/>
    <p:sldId id="402" r:id="rId30"/>
    <p:sldId id="405" r:id="rId31"/>
    <p:sldId id="403" r:id="rId32"/>
    <p:sldId id="404" r:id="rId33"/>
    <p:sldId id="406" r:id="rId34"/>
    <p:sldId id="407" r:id="rId35"/>
    <p:sldId id="943" r:id="rId36"/>
    <p:sldId id="408" r:id="rId37"/>
    <p:sldId id="409" r:id="rId38"/>
    <p:sldId id="410" r:id="rId39"/>
    <p:sldId id="423" r:id="rId40"/>
    <p:sldId id="412" r:id="rId41"/>
    <p:sldId id="413" r:id="rId42"/>
    <p:sldId id="332" r:id="rId43"/>
    <p:sldId id="414" r:id="rId44"/>
    <p:sldId id="415" r:id="rId45"/>
    <p:sldId id="416" r:id="rId46"/>
    <p:sldId id="417" r:id="rId47"/>
    <p:sldId id="420" r:id="rId48"/>
    <p:sldId id="944" r:id="rId49"/>
    <p:sldId id="421" r:id="rId50"/>
    <p:sldId id="422" r:id="rId51"/>
    <p:sldId id="432" r:id="rId52"/>
    <p:sldId id="424" r:id="rId53"/>
    <p:sldId id="426" r:id="rId54"/>
    <p:sldId id="427" r:id="rId55"/>
    <p:sldId id="428" r:id="rId56"/>
    <p:sldId id="429" r:id="rId57"/>
    <p:sldId id="430" r:id="rId58"/>
    <p:sldId id="431" r:id="rId59"/>
    <p:sldId id="433" r:id="rId60"/>
    <p:sldId id="425" r:id="rId61"/>
    <p:sldId id="440" r:id="rId62"/>
    <p:sldId id="441" r:id="rId63"/>
    <p:sldId id="435" r:id="rId64"/>
    <p:sldId id="437" r:id="rId65"/>
    <p:sldId id="434" r:id="rId66"/>
    <p:sldId id="945" r:id="rId67"/>
    <p:sldId id="436" r:id="rId68"/>
    <p:sldId id="442" r:id="rId69"/>
    <p:sldId id="438" r:id="rId70"/>
    <p:sldId id="439" r:id="rId71"/>
    <p:sldId id="955" r:id="rId72"/>
    <p:sldId id="304" r:id="rId73"/>
  </p:sldIdLst>
  <p:sldSz cx="12192000" cy="6858000"/>
  <p:notesSz cx="9866313" cy="67357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  <a:srgbClr val="00A7E2"/>
    <a:srgbClr val="000000"/>
    <a:srgbClr val="A568D2"/>
    <a:srgbClr val="FFFFFF"/>
    <a:srgbClr val="8FAADC"/>
    <a:srgbClr val="0083C3"/>
    <a:srgbClr val="D2DEEF"/>
    <a:srgbClr val="E4D2F2"/>
    <a:srgbClr val="EAEF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84" autoAdjust="0"/>
    <p:restoredTop sz="99822" autoAdjust="0"/>
  </p:normalViewPr>
  <p:slideViewPr>
    <p:cSldViewPr snapToGrid="0">
      <p:cViewPr varScale="1">
        <p:scale>
          <a:sx n="72" d="100"/>
          <a:sy n="72" d="100"/>
        </p:scale>
        <p:origin x="714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282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4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0.xml"/><Relationship Id="rId47" Type="http://schemas.openxmlformats.org/officeDocument/2006/relationships/slide" Target="slides/slide25.xml"/><Relationship Id="rId63" Type="http://schemas.openxmlformats.org/officeDocument/2006/relationships/slide" Target="slides/slide41.xml"/><Relationship Id="rId68" Type="http://schemas.openxmlformats.org/officeDocument/2006/relationships/slide" Target="slides/slide46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2.xml"/><Relationship Id="rId32" Type="http://schemas.openxmlformats.org/officeDocument/2006/relationships/slide" Target="slides/slide10.xml"/><Relationship Id="rId37" Type="http://schemas.openxmlformats.org/officeDocument/2006/relationships/slide" Target="slides/slide15.xml"/><Relationship Id="rId40" Type="http://schemas.openxmlformats.org/officeDocument/2006/relationships/slide" Target="slides/slide18.xml"/><Relationship Id="rId45" Type="http://schemas.openxmlformats.org/officeDocument/2006/relationships/slide" Target="slides/slide23.xml"/><Relationship Id="rId53" Type="http://schemas.openxmlformats.org/officeDocument/2006/relationships/slide" Target="slides/slide31.xml"/><Relationship Id="rId58" Type="http://schemas.openxmlformats.org/officeDocument/2006/relationships/slide" Target="slides/slide36.xml"/><Relationship Id="rId66" Type="http://schemas.openxmlformats.org/officeDocument/2006/relationships/slide" Target="slides/slide44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39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5.xml"/><Relationship Id="rId30" Type="http://schemas.openxmlformats.org/officeDocument/2006/relationships/slide" Target="slides/slide8.xml"/><Relationship Id="rId35" Type="http://schemas.openxmlformats.org/officeDocument/2006/relationships/slide" Target="slides/slide13.xml"/><Relationship Id="rId43" Type="http://schemas.openxmlformats.org/officeDocument/2006/relationships/slide" Target="slides/slide21.xml"/><Relationship Id="rId48" Type="http://schemas.openxmlformats.org/officeDocument/2006/relationships/slide" Target="slides/slide26.xml"/><Relationship Id="rId56" Type="http://schemas.openxmlformats.org/officeDocument/2006/relationships/slide" Target="slides/slide34.xml"/><Relationship Id="rId64" Type="http://schemas.openxmlformats.org/officeDocument/2006/relationships/slide" Target="slides/slide42.xml"/><Relationship Id="rId69" Type="http://schemas.openxmlformats.org/officeDocument/2006/relationships/slide" Target="slides/slide47.xml"/><Relationship Id="rId77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9.xml"/><Relationship Id="rId72" Type="http://schemas.openxmlformats.org/officeDocument/2006/relationships/slide" Target="slides/slide50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3.xml"/><Relationship Id="rId33" Type="http://schemas.openxmlformats.org/officeDocument/2006/relationships/slide" Target="slides/slide11.xml"/><Relationship Id="rId38" Type="http://schemas.openxmlformats.org/officeDocument/2006/relationships/slide" Target="slides/slide16.xml"/><Relationship Id="rId46" Type="http://schemas.openxmlformats.org/officeDocument/2006/relationships/slide" Target="slides/slide24.xml"/><Relationship Id="rId59" Type="http://schemas.openxmlformats.org/officeDocument/2006/relationships/slide" Target="slides/slide37.xml"/><Relationship Id="rId67" Type="http://schemas.openxmlformats.org/officeDocument/2006/relationships/slide" Target="slides/slide45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9.xml"/><Relationship Id="rId54" Type="http://schemas.openxmlformats.org/officeDocument/2006/relationships/slide" Target="slides/slide32.xml"/><Relationship Id="rId62" Type="http://schemas.openxmlformats.org/officeDocument/2006/relationships/slide" Target="slides/slide40.xml"/><Relationship Id="rId70" Type="http://schemas.openxmlformats.org/officeDocument/2006/relationships/slide" Target="slides/slide48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1.xml"/><Relationship Id="rId28" Type="http://schemas.openxmlformats.org/officeDocument/2006/relationships/slide" Target="slides/slide6.xml"/><Relationship Id="rId36" Type="http://schemas.openxmlformats.org/officeDocument/2006/relationships/slide" Target="slides/slide14.xml"/><Relationship Id="rId49" Type="http://schemas.openxmlformats.org/officeDocument/2006/relationships/slide" Target="slides/slide27.xml"/><Relationship Id="rId57" Type="http://schemas.openxmlformats.org/officeDocument/2006/relationships/slide" Target="slides/slide3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9.xml"/><Relationship Id="rId44" Type="http://schemas.openxmlformats.org/officeDocument/2006/relationships/slide" Target="slides/slide22.xml"/><Relationship Id="rId52" Type="http://schemas.openxmlformats.org/officeDocument/2006/relationships/slide" Target="slides/slide30.xml"/><Relationship Id="rId60" Type="http://schemas.openxmlformats.org/officeDocument/2006/relationships/slide" Target="slides/slide38.xml"/><Relationship Id="rId65" Type="http://schemas.openxmlformats.org/officeDocument/2006/relationships/slide" Target="slides/slide43.xml"/><Relationship Id="rId73" Type="http://schemas.openxmlformats.org/officeDocument/2006/relationships/slide" Target="slides/slide51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7.xml"/><Relationship Id="rId34" Type="http://schemas.openxmlformats.org/officeDocument/2006/relationships/slide" Target="slides/slide12.xml"/><Relationship Id="rId50" Type="http://schemas.openxmlformats.org/officeDocument/2006/relationships/slide" Target="slides/slide28.xml"/><Relationship Id="rId55" Type="http://schemas.openxmlformats.org/officeDocument/2006/relationships/slide" Target="slides/slide33.xml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410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275403" cy="336787"/>
          </a:xfrm>
          <a:prstGeom prst="rect">
            <a:avLst/>
          </a:prstGeom>
        </p:spPr>
        <p:txBody>
          <a:bodyPr vert="horz" lIns="99043" tIns="49522" rIns="99043" bIns="49522" rtlCol="0"/>
          <a:lstStyle>
            <a:lvl1pPr algn="l">
              <a:defRPr sz="13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88629" y="1"/>
            <a:ext cx="4275403" cy="336787"/>
          </a:xfrm>
          <a:prstGeom prst="rect">
            <a:avLst/>
          </a:prstGeom>
        </p:spPr>
        <p:txBody>
          <a:bodyPr vert="horz" lIns="99043" tIns="49522" rIns="99043" bIns="49522" rtlCol="0"/>
          <a:lstStyle>
            <a:lvl1pPr algn="r">
              <a:defRPr sz="1300"/>
            </a:lvl1pPr>
          </a:lstStyle>
          <a:p>
            <a:fld id="{2B2C441F-0731-473B-948E-C58D54913000}" type="datetimeFigureOut">
              <a:rPr lang="en-MY" smtClean="0"/>
              <a:pPr/>
              <a:t>16/10/2018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689225" y="506413"/>
            <a:ext cx="4487863" cy="2524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3" tIns="49522" rIns="99043" bIns="49522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6633" y="3199489"/>
            <a:ext cx="7893050" cy="3031093"/>
          </a:xfrm>
          <a:prstGeom prst="rect">
            <a:avLst/>
          </a:prstGeom>
        </p:spPr>
        <p:txBody>
          <a:bodyPr vert="horz" lIns="99043" tIns="49522" rIns="99043" bIns="4952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6397808"/>
            <a:ext cx="4275403" cy="336787"/>
          </a:xfrm>
          <a:prstGeom prst="rect">
            <a:avLst/>
          </a:prstGeom>
        </p:spPr>
        <p:txBody>
          <a:bodyPr vert="horz" lIns="99043" tIns="49522" rIns="99043" bIns="49522" rtlCol="0" anchor="b"/>
          <a:lstStyle>
            <a:lvl1pPr algn="l">
              <a:defRPr sz="13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88629" y="6397808"/>
            <a:ext cx="4275403" cy="336787"/>
          </a:xfrm>
          <a:prstGeom prst="rect">
            <a:avLst/>
          </a:prstGeom>
        </p:spPr>
        <p:txBody>
          <a:bodyPr vert="horz" lIns="99043" tIns="49522" rIns="99043" bIns="49522" rtlCol="0" anchor="b"/>
          <a:lstStyle>
            <a:lvl1pPr algn="r">
              <a:defRPr sz="1300"/>
            </a:lvl1pPr>
          </a:lstStyle>
          <a:p>
            <a:fld id="{DA74798D-8385-4443-8CB5-D16D90D43A6E}" type="slidenum">
              <a:rPr lang="en-MY" smtClean="0"/>
              <a:pPr/>
              <a:t>‹Nº›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78092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7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2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9351" y="692696"/>
            <a:ext cx="11713301" cy="72008"/>
          </a:xfrm>
          <a:prstGeom prst="rect">
            <a:avLst/>
          </a:prstGeom>
          <a:gradFill flip="none" rotWithShape="1">
            <a:gsLst>
              <a:gs pos="93805">
                <a:schemeClr val="bg1"/>
              </a:gs>
              <a:gs pos="68000">
                <a:schemeClr val="accent1">
                  <a:tint val="50000"/>
                  <a:shade val="100000"/>
                  <a:satMod val="350000"/>
                </a:schemeClr>
              </a:gs>
              <a:gs pos="0">
                <a:schemeClr val="accent1">
                  <a:tint val="100000"/>
                  <a:shade val="100000"/>
                  <a:satMod val="130000"/>
                </a:schemeClr>
              </a:gs>
              <a:gs pos="39000">
                <a:schemeClr val="accent1">
                  <a:tint val="50000"/>
                  <a:shade val="100000"/>
                  <a:satMod val="350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800"/>
          </a:p>
        </p:txBody>
      </p:sp>
      <p:sp>
        <p:nvSpPr>
          <p:cNvPr id="9" name="Tijdelijke aanduiding voor tekst 5"/>
          <p:cNvSpPr>
            <a:spLocks noGrp="1"/>
          </p:cNvSpPr>
          <p:nvPr>
            <p:ph type="body" sz="quarter" idx="10" hasCustomPrompt="1"/>
          </p:nvPr>
        </p:nvSpPr>
        <p:spPr>
          <a:xfrm>
            <a:off x="881535" y="1565278"/>
            <a:ext cx="8805333" cy="1787525"/>
          </a:xfrm>
          <a:prstGeom prst="rect">
            <a:avLst/>
          </a:prstGeom>
        </p:spPr>
        <p:txBody>
          <a:bodyPr vert="horz"/>
          <a:lstStyle>
            <a:lvl1pPr marL="0" indent="0">
              <a:defRPr sz="4500">
                <a:solidFill>
                  <a:srgbClr val="C1BBA8"/>
                </a:solidFill>
                <a:latin typeface="Myriad Pro"/>
                <a:cs typeface="Myriad Pro"/>
              </a:defRPr>
            </a:lvl1pPr>
          </a:lstStyle>
          <a:p>
            <a:pPr lvl="0"/>
            <a:r>
              <a:rPr lang="nl-BE" dirty="0"/>
              <a:t>Title presentation</a:t>
            </a:r>
            <a:endParaRPr lang="nl-NL" dirty="0"/>
          </a:p>
        </p:txBody>
      </p:sp>
      <p:sp>
        <p:nvSpPr>
          <p:cNvPr id="10" name="Tijdelijke aanduiding voor tekst 12"/>
          <p:cNvSpPr>
            <a:spLocks noGrp="1"/>
          </p:cNvSpPr>
          <p:nvPr>
            <p:ph type="body" sz="quarter" idx="11" hasCustomPrompt="1"/>
          </p:nvPr>
        </p:nvSpPr>
        <p:spPr>
          <a:xfrm>
            <a:off x="4930142" y="3068006"/>
            <a:ext cx="6882553" cy="396557"/>
          </a:xfrm>
          <a:prstGeom prst="rect">
            <a:avLst/>
          </a:prstGeom>
        </p:spPr>
        <p:txBody>
          <a:bodyPr vert="horz" wrap="none"/>
          <a:lstStyle>
            <a:lvl1pPr algn="r">
              <a:defRPr sz="2000">
                <a:solidFill>
                  <a:srgbClr val="C1BBA8"/>
                </a:solidFill>
                <a:latin typeface="Myriad Pro"/>
                <a:cs typeface="Myriad Pro"/>
              </a:defRPr>
            </a:lvl1pPr>
          </a:lstStyle>
          <a:p>
            <a:pPr lvl="0"/>
            <a:r>
              <a:rPr lang="nl-BE" dirty="0"/>
              <a:t>Subtitle presentation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19663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407701" y="171065"/>
            <a:ext cx="7850088" cy="471587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MY" dirty="0"/>
          </a:p>
        </p:txBody>
      </p:sp>
      <p:sp>
        <p:nvSpPr>
          <p:cNvPr id="8" name="Content Placeholder 3"/>
          <p:cNvSpPr>
            <a:spLocks noGrp="1"/>
          </p:cNvSpPr>
          <p:nvPr>
            <p:ph sz="quarter" idx="10"/>
          </p:nvPr>
        </p:nvSpPr>
        <p:spPr>
          <a:xfrm>
            <a:off x="238425" y="980731"/>
            <a:ext cx="11019367" cy="3024187"/>
          </a:xfrm>
          <a:prstGeom prst="rect">
            <a:avLst/>
          </a:prstGeo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16323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C5B67-2A37-404A-A219-34927B02FFBC}" type="datetimeFigureOut">
              <a:rPr lang="en-MY" smtClean="0"/>
              <a:pPr/>
              <a:t>16/10/2018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3CFF-A9AF-4661-B47A-684CA7F22887}" type="slidenum">
              <a:rPr lang="en-MY" smtClean="0"/>
              <a:pPr/>
              <a:t>‹Nº›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21987131"/>
      </p:ext>
    </p:extLst>
  </p:cSld>
  <p:clrMapOvr>
    <a:masterClrMapping/>
  </p:clrMapOvr>
  <p:transition>
    <p:cover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C5B67-2A37-404A-A219-34927B02FFBC}" type="datetimeFigureOut">
              <a:rPr lang="en-MY" smtClean="0"/>
              <a:pPr/>
              <a:t>16/10/2018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3CFF-A9AF-4661-B47A-684CA7F22887}" type="slidenum">
              <a:rPr lang="en-MY" smtClean="0"/>
              <a:pPr/>
              <a:t>‹Nº›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20898455"/>
      </p:ext>
    </p:extLst>
  </p:cSld>
  <p:clrMapOvr>
    <a:masterClrMapping/>
  </p:clrMapOvr>
  <p:transition>
    <p:cover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C5B67-2A37-404A-A219-34927B02FFBC}" type="datetimeFigureOut">
              <a:rPr lang="en-MY" smtClean="0"/>
              <a:pPr/>
              <a:t>16/10/2018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3CFF-A9AF-4661-B47A-684CA7F22887}" type="slidenum">
              <a:rPr lang="en-MY" smtClean="0"/>
              <a:pPr/>
              <a:t>‹Nº›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37349166"/>
      </p:ext>
    </p:extLst>
  </p:cSld>
  <p:clrMapOvr>
    <a:masterClrMapping/>
  </p:clrMapOvr>
  <p:transition>
    <p:cover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C5B67-2A37-404A-A219-34927B02FFBC}" type="datetimeFigureOut">
              <a:rPr lang="en-MY" smtClean="0"/>
              <a:pPr/>
              <a:t>16/10/2018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3CFF-A9AF-4661-B47A-684CA7F22887}" type="slidenum">
              <a:rPr lang="en-MY" smtClean="0"/>
              <a:pPr/>
              <a:t>‹Nº›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25789164"/>
      </p:ext>
    </p:extLst>
  </p:cSld>
  <p:clrMapOvr>
    <a:masterClrMapping/>
  </p:clrMapOvr>
  <p:transition>
    <p:cover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C5B67-2A37-404A-A219-34927B02FFBC}" type="datetimeFigureOut">
              <a:rPr lang="en-MY" smtClean="0"/>
              <a:pPr/>
              <a:t>16/10/2018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3CFF-A9AF-4661-B47A-684CA7F22887}" type="slidenum">
              <a:rPr lang="en-MY" smtClean="0"/>
              <a:pPr/>
              <a:t>‹Nº›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37174602"/>
      </p:ext>
    </p:extLst>
  </p:cSld>
  <p:clrMapOvr>
    <a:masterClrMapping/>
  </p:clrMapOvr>
  <p:transition>
    <p:cover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C5B67-2A37-404A-A219-34927B02FFBC}" type="datetimeFigureOut">
              <a:rPr lang="en-MY" smtClean="0"/>
              <a:pPr/>
              <a:t>16/10/2018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3CFF-A9AF-4661-B47A-684CA7F22887}" type="slidenum">
              <a:rPr lang="en-MY" smtClean="0"/>
              <a:pPr/>
              <a:t>‹Nº›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36199701"/>
      </p:ext>
    </p:extLst>
  </p:cSld>
  <p:clrMapOvr>
    <a:masterClrMapping/>
  </p:clrMapOvr>
  <p:transition>
    <p:cover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C5B67-2A37-404A-A219-34927B02FFBC}" type="datetimeFigureOut">
              <a:rPr lang="en-MY" smtClean="0"/>
              <a:pPr/>
              <a:t>16/10/2018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3CFF-A9AF-4661-B47A-684CA7F22887}" type="slidenum">
              <a:rPr lang="en-MY" smtClean="0"/>
              <a:pPr/>
              <a:t>‹Nº›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76036310"/>
      </p:ext>
    </p:extLst>
  </p:cSld>
  <p:clrMapOvr>
    <a:masterClrMapping/>
  </p:clrMapOvr>
  <p:transition>
    <p:cover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C5B67-2A37-404A-A219-34927B02FFBC}" type="datetimeFigureOut">
              <a:rPr lang="en-MY" smtClean="0"/>
              <a:pPr/>
              <a:t>16/10/2018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3CFF-A9AF-4661-B47A-684CA7F22887}" type="slidenum">
              <a:rPr lang="en-MY" smtClean="0"/>
              <a:pPr/>
              <a:t>‹Nº›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03005011"/>
      </p:ext>
    </p:extLst>
  </p:cSld>
  <p:clrMapOvr>
    <a:masterClrMapping/>
  </p:clrMapOvr>
  <p:transition>
    <p:cover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C5B67-2A37-404A-A219-34927B02FFBC}" type="datetimeFigureOut">
              <a:rPr lang="en-MY" smtClean="0"/>
              <a:pPr/>
              <a:t>16/10/2018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3CFF-A9AF-4661-B47A-684CA7F22887}" type="slidenum">
              <a:rPr lang="en-MY" smtClean="0"/>
              <a:pPr/>
              <a:t>‹Nº›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85631258"/>
      </p:ext>
    </p:extLst>
  </p:cSld>
  <p:clrMapOvr>
    <a:masterClrMapping/>
  </p:clrMapOvr>
  <p:transition>
    <p:cover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12501263"/>
      </p:ext>
    </p:extLst>
  </p:cSld>
  <p:clrMapOvr>
    <a:masterClrMapping/>
  </p:clrMapOvr>
  <p:transition>
    <p:cover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85313068"/>
      </p:ext>
    </p:extLst>
  </p:cSld>
  <p:clrMapOvr>
    <a:masterClrMapping/>
  </p:clrMapOvr>
  <p:transition>
    <p:cover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/>
              </a:buClr>
              <a:defRPr sz="2400"/>
            </a:lvl1pPr>
            <a:lvl2pPr>
              <a:buClr>
                <a:schemeClr val="tx2"/>
              </a:buClr>
              <a:defRPr sz="1800"/>
            </a:lvl2pPr>
            <a:lvl3pPr>
              <a:buClr>
                <a:schemeClr val="tx2"/>
              </a:buClr>
              <a:buFont typeface="Arial" pitchFamily="34" charset="0"/>
              <a:buChar char="•"/>
              <a:defRPr sz="1600"/>
            </a:lvl3pPr>
            <a:lvl4pPr>
              <a:buClr>
                <a:schemeClr val="tx2"/>
              </a:buClr>
              <a:buFont typeface="Courier New" pitchFamily="49" charset="0"/>
              <a:buChar char="o"/>
              <a:defRPr sz="1400"/>
            </a:lvl4pPr>
            <a:lvl5pPr>
              <a:buClr>
                <a:schemeClr val="tx2"/>
              </a:buClr>
              <a:buFont typeface="Wingdings" pitchFamily="2" charset="2"/>
              <a:buChar char="q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694953089"/>
      </p:ext>
    </p:extLst>
  </p:cSld>
  <p:clrMapOvr>
    <a:masterClrMapping/>
  </p:clrMapOvr>
  <p:transition>
    <p:cover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6566196"/>
      </p:ext>
    </p:extLst>
  </p:cSld>
  <p:clrMapOvr>
    <a:masterClrMapping/>
  </p:clrMapOvr>
  <p:transition>
    <p:cover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908050"/>
            <a:ext cx="528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908050"/>
            <a:ext cx="528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4893729"/>
      </p:ext>
    </p:extLst>
  </p:cSld>
  <p:clrMapOvr>
    <a:masterClrMapping/>
  </p:clrMapOvr>
  <p:transition>
    <p:cover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3951750"/>
      </p:ext>
    </p:extLst>
  </p:cSld>
  <p:clrMapOvr>
    <a:masterClrMapping/>
  </p:clrMapOvr>
  <p:transition>
    <p:cover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32367204"/>
      </p:ext>
    </p:extLst>
  </p:cSld>
  <p:clrMapOvr>
    <a:masterClrMapping/>
  </p:clrMapOvr>
  <p:transition>
    <p:cover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1753284"/>
      </p:ext>
    </p:extLst>
  </p:cSld>
  <p:clrMapOvr>
    <a:masterClrMapping/>
  </p:clrMapOvr>
  <p:transition>
    <p:cover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4082403"/>
      </p:ext>
    </p:extLst>
  </p:cSld>
  <p:clrMapOvr>
    <a:masterClrMapping/>
  </p:clrMapOvr>
  <p:transition>
    <p:cover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SG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3176169"/>
      </p:ext>
    </p:extLst>
  </p:cSld>
  <p:clrMapOvr>
    <a:masterClrMapping/>
  </p:clrMapOvr>
  <p:transition>
    <p:cover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728198"/>
      </p:ext>
    </p:extLst>
  </p:cSld>
  <p:clrMapOvr>
    <a:masterClrMapping/>
  </p:clrMapOvr>
  <p:transition>
    <p:cover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44450"/>
            <a:ext cx="2692400" cy="4978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4450"/>
            <a:ext cx="7874000" cy="4978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31510916"/>
      </p:ext>
    </p:extLst>
  </p:cSld>
  <p:clrMapOvr>
    <a:masterClrMapping/>
  </p:clrMapOvr>
  <p:transition>
    <p:cover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44450"/>
            <a:ext cx="10769600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630229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10555816" cy="360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75734" y="827088"/>
            <a:ext cx="11036300" cy="94615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17874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10555816" cy="360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75734" y="827088"/>
            <a:ext cx="5416551" cy="946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484" y="827088"/>
            <a:ext cx="5416549" cy="946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40200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024504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9497483" cy="3603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8790226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27745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908050"/>
            <a:ext cx="528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908050"/>
            <a:ext cx="528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235452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618821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597244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67730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11137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13968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230954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44450"/>
            <a:ext cx="2692400" cy="4978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4450"/>
            <a:ext cx="7874000" cy="4978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936405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44450"/>
            <a:ext cx="10769600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666468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10555816" cy="360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75734" y="827088"/>
            <a:ext cx="11036300" cy="94615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27472833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10555816" cy="360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75734" y="827088"/>
            <a:ext cx="5416551" cy="946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484" y="827088"/>
            <a:ext cx="5416549" cy="946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56900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5"/>
          <p:cNvSpPr>
            <a:spLocks noGrp="1"/>
          </p:cNvSpPr>
          <p:nvPr>
            <p:ph type="body" sz="quarter" idx="10" hasCustomPrompt="1"/>
          </p:nvPr>
        </p:nvSpPr>
        <p:spPr>
          <a:xfrm>
            <a:off x="881535" y="1565278"/>
            <a:ext cx="8805333" cy="1787525"/>
          </a:xfrm>
          <a:prstGeom prst="rect">
            <a:avLst/>
          </a:prstGeom>
        </p:spPr>
        <p:txBody>
          <a:bodyPr vert="horz"/>
          <a:lstStyle>
            <a:lvl1pPr marL="0" indent="0">
              <a:defRPr sz="4500">
                <a:solidFill>
                  <a:srgbClr val="C1BBA8"/>
                </a:solidFill>
                <a:latin typeface="Myriad Pro"/>
                <a:cs typeface="Myriad Pro"/>
              </a:defRPr>
            </a:lvl1pPr>
          </a:lstStyle>
          <a:p>
            <a:pPr lvl="0"/>
            <a:r>
              <a:rPr lang="nl-BE" dirty="0"/>
              <a:t>Title presentation</a:t>
            </a:r>
            <a:endParaRPr lang="nl-NL" dirty="0"/>
          </a:p>
        </p:txBody>
      </p:sp>
      <p:sp>
        <p:nvSpPr>
          <p:cNvPr id="10" name="Tijdelijke aanduiding voor tekst 12"/>
          <p:cNvSpPr>
            <a:spLocks noGrp="1"/>
          </p:cNvSpPr>
          <p:nvPr>
            <p:ph type="body" sz="quarter" idx="11" hasCustomPrompt="1"/>
          </p:nvPr>
        </p:nvSpPr>
        <p:spPr>
          <a:xfrm>
            <a:off x="4930142" y="3068006"/>
            <a:ext cx="6882553" cy="396557"/>
          </a:xfrm>
          <a:prstGeom prst="rect">
            <a:avLst/>
          </a:prstGeom>
        </p:spPr>
        <p:txBody>
          <a:bodyPr vert="horz" wrap="none"/>
          <a:lstStyle>
            <a:lvl1pPr algn="r">
              <a:defRPr sz="2000">
                <a:solidFill>
                  <a:srgbClr val="C1BBA8"/>
                </a:solidFill>
                <a:latin typeface="Myriad Pro"/>
                <a:cs typeface="Myriad Pro"/>
              </a:defRPr>
            </a:lvl1pPr>
          </a:lstStyle>
          <a:p>
            <a:pPr lvl="0"/>
            <a:r>
              <a:rPr lang="nl-BE" dirty="0"/>
              <a:t>Subtitle presentation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19663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779746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02783" y="115888"/>
            <a:ext cx="10816263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i="0">
                <a:solidFill>
                  <a:srgbClr val="002060"/>
                </a:solidFill>
                <a:effectLst/>
              </a:defRPr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664636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78036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908050"/>
            <a:ext cx="528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908050"/>
            <a:ext cx="528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02783" y="115888"/>
            <a:ext cx="10816263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i="0"/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0342324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 i="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75133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i="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039047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24976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28223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01036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5734" y="827088"/>
            <a:ext cx="11036300" cy="570032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74023109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44450"/>
            <a:ext cx="2692400" cy="4978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4450"/>
            <a:ext cx="7874000" cy="4978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585591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44450"/>
            <a:ext cx="10769600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9610144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10555816" cy="360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75734" y="827088"/>
            <a:ext cx="11036300" cy="94615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96893166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10555816" cy="360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75734" y="827088"/>
            <a:ext cx="5416551" cy="946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484" y="827088"/>
            <a:ext cx="5416549" cy="946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032382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1562962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02783" y="115888"/>
            <a:ext cx="10816263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i="0">
                <a:solidFill>
                  <a:srgbClr val="002060"/>
                </a:solidFill>
                <a:effectLst/>
              </a:defRPr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748850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811536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908050"/>
            <a:ext cx="528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908050"/>
            <a:ext cx="528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02783" y="115888"/>
            <a:ext cx="10816263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i="0"/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908410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 i="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3149379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i="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0199348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427150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948334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402971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5734" y="827088"/>
            <a:ext cx="11036300" cy="570032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04136360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44450"/>
            <a:ext cx="2692400" cy="4978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4450"/>
            <a:ext cx="7874000" cy="4978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2789789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44450"/>
            <a:ext cx="10769600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651151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10555816" cy="360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75734" y="827088"/>
            <a:ext cx="11036300" cy="94615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319194244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10555816" cy="360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75734" y="827088"/>
            <a:ext cx="5416551" cy="946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484" y="827088"/>
            <a:ext cx="5416549" cy="946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475757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50023236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02783" y="115888"/>
            <a:ext cx="10816263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i="0">
                <a:solidFill>
                  <a:srgbClr val="002060"/>
                </a:solidFill>
                <a:effectLst/>
              </a:defRPr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82113106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255937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908050"/>
            <a:ext cx="528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908050"/>
            <a:ext cx="528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02783" y="115888"/>
            <a:ext cx="10816263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i="0"/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95741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 i="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2033390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i="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7137946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29724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500394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098303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5734" y="827088"/>
            <a:ext cx="11036300" cy="570032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27492201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44450"/>
            <a:ext cx="2692400" cy="4978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4450"/>
            <a:ext cx="7874000" cy="4978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0100503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44450"/>
            <a:ext cx="10769600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8904742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10555816" cy="360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75734" y="827088"/>
            <a:ext cx="11036300" cy="94615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205025033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10555816" cy="360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75734" y="827088"/>
            <a:ext cx="5416551" cy="946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484" y="827088"/>
            <a:ext cx="5416549" cy="946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945258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151" y="2767014"/>
            <a:ext cx="16637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191224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E4A4A-FD80-445B-8E16-DDEB61301557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AAC7DC6-101E-4F6D-9F1D-E0FFE12640C2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069682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86C71-AA77-48F6-A56D-6838CC67954B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774ED-AFAB-41D6-A1F2-9249E4B1A6BC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976026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9350" y="692696"/>
            <a:ext cx="11713301" cy="72008"/>
          </a:xfrm>
          <a:prstGeom prst="rect">
            <a:avLst/>
          </a:prstGeom>
          <a:gradFill flip="none" rotWithShape="1">
            <a:gsLst>
              <a:gs pos="15000">
                <a:schemeClr val="bg1">
                  <a:lumMod val="85000"/>
                  <a:lumOff val="15000"/>
                </a:schemeClr>
              </a:gs>
              <a:gs pos="0">
                <a:schemeClr val="bg1"/>
              </a:gs>
              <a:gs pos="81241">
                <a:schemeClr val="bg1">
                  <a:lumMod val="65000"/>
                  <a:lumOff val="35000"/>
                </a:schemeClr>
              </a:gs>
              <a:gs pos="63000">
                <a:schemeClr val="bg1">
                  <a:lumMod val="75000"/>
                  <a:lumOff val="25000"/>
                </a:schemeClr>
              </a:gs>
              <a:gs pos="40000">
                <a:schemeClr val="bg1">
                  <a:lumMod val="75000"/>
                  <a:lumOff val="25000"/>
                </a:schemeClr>
              </a:gs>
              <a:gs pos="100000">
                <a:schemeClr val="tx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43934" y="74613"/>
            <a:ext cx="665567" cy="492443"/>
          </a:xfrm>
          <a:prstGeom prst="rect">
            <a:avLst/>
          </a:prstGeom>
          <a:noFill/>
          <a:ln>
            <a:noFill/>
          </a:ln>
          <a:extLst/>
        </p:spPr>
        <p:txBody>
          <a:bodyPr wrap="none" t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800" b="1">
                <a:solidFill>
                  <a:srgbClr val="7F7F7F"/>
                </a:solidFill>
                <a:latin typeface="Arial Narrow" pitchFamily="34" charset="0"/>
              </a:rPr>
              <a:t>Top Secret</a:t>
            </a:r>
          </a:p>
          <a:p>
            <a:pPr eaLnBrk="1" hangingPunct="1">
              <a:defRPr/>
            </a:pPr>
            <a:r>
              <a:rPr lang="en-US" altLang="en-US" sz="800" b="1">
                <a:solidFill>
                  <a:srgbClr val="7F7F7F"/>
                </a:solidFill>
                <a:latin typeface="Arial Narrow" pitchFamily="34" charset="0"/>
              </a:rPr>
              <a:t>Secret</a:t>
            </a:r>
          </a:p>
          <a:p>
            <a:pPr eaLnBrk="1" hangingPunct="1">
              <a:defRPr/>
            </a:pPr>
            <a:r>
              <a:rPr lang="en-US" altLang="en-US" sz="800" b="1">
                <a:latin typeface="Arial Narrow" pitchFamily="34" charset="0"/>
              </a:rPr>
              <a:t>Internal Use</a:t>
            </a:r>
          </a:p>
          <a:p>
            <a:pPr eaLnBrk="1" hangingPunct="1">
              <a:defRPr/>
            </a:pPr>
            <a:r>
              <a:rPr lang="en-US" altLang="en-US" sz="800" b="1">
                <a:solidFill>
                  <a:srgbClr val="7F7F7F"/>
                </a:solidFill>
                <a:latin typeface="Arial Narrow" pitchFamily="34" charset="0"/>
              </a:rPr>
              <a:t>Public</a:t>
            </a:r>
          </a:p>
        </p:txBody>
      </p:sp>
      <p:pic>
        <p:nvPicPr>
          <p:cNvPr id="6" name="Picture 3" descr="C:\Users\wongts\Desktop\Captu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84" y="60325"/>
            <a:ext cx="65193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679509" y="58614"/>
            <a:ext cx="10177131" cy="562074"/>
          </a:xfrm>
          <a:prstGeom prst="rect">
            <a:avLst/>
          </a:prstGeom>
        </p:spPr>
        <p:txBody>
          <a:bodyPr rtlCol="0">
            <a:noAutofit/>
          </a:bodyPr>
          <a:lstStyle>
            <a:lvl1pPr algn="r">
              <a:defRPr sz="4000" b="1" i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2F031-BCCF-4CAF-B7F7-0A68F18DA952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D94712F-B8BD-4BA2-8706-1728A58AB154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160799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1E276-DDF6-4220-869F-24C4AA3183E5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B9C22-FD25-40D9-9D18-B6CBF37516EF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695328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66443-AC80-4B4C-B29C-5C3CB48E15B8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5C76B-686E-4660-83BA-2F554ACAFD4B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35528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C289E-275A-49EC-BAA4-538993B95BB1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1891F-0661-4981-B771-613A80CF9289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907566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D9E96-3DB5-4AC6-9E03-C37A16A88EF6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EB2536-8647-401F-B648-6F9C34507781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954174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0DCE2-8D6F-4269-BF2F-55AA41C04B7A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F00A0-A1A4-4304-89C4-11A1D0B60BFA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21417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9AB2C-9B29-433A-BD02-D9C914FB78FA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66CE7-4917-42A3-9ED2-B00BD3939224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438204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12222-0162-4A66-9640-64240FA276FA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2088C0-4EBE-4BA0-B1C9-E7B8B6F32778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896929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55C25-4113-4496-AD2F-B1A408F1B04D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9E994-8197-40CD-812E-2DC22E1D01FB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371835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1501EB-4753-4EB2-A5AE-F83A46AAC07E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2DC04-B5CA-420D-A4D1-EE5425ABA41B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79302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8565405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02783" y="115888"/>
            <a:ext cx="10816263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i="0">
                <a:solidFill>
                  <a:srgbClr val="002060"/>
                </a:solidFill>
                <a:effectLst/>
              </a:defRPr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73109311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47441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908050"/>
            <a:ext cx="528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908050"/>
            <a:ext cx="528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02783" y="115888"/>
            <a:ext cx="10816263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i="0"/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45851601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 i="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1573451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i="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0098562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470076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559848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225033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5734" y="827088"/>
            <a:ext cx="11036300" cy="570032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39259758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44450"/>
            <a:ext cx="2692400" cy="4978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4450"/>
            <a:ext cx="7874000" cy="4978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68956708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44450"/>
            <a:ext cx="10769600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8852817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10555816" cy="360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75734" y="827088"/>
            <a:ext cx="11036300" cy="94615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74164936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10555816" cy="360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75734" y="827088"/>
            <a:ext cx="5416551" cy="946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484" y="827088"/>
            <a:ext cx="5416549" cy="946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880859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086765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02783" y="115888"/>
            <a:ext cx="10816263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i="0">
                <a:solidFill>
                  <a:srgbClr val="002060"/>
                </a:solidFill>
                <a:effectLst/>
              </a:defRPr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00532202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211958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908050"/>
            <a:ext cx="528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908050"/>
            <a:ext cx="528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02783" y="115888"/>
            <a:ext cx="10816263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i="0"/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7955637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 i="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514915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i="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0264259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112932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088181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309272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5734" y="827088"/>
            <a:ext cx="11036300" cy="570032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66734113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44450"/>
            <a:ext cx="2692400" cy="4978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4450"/>
            <a:ext cx="7874000" cy="4978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1171008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44450"/>
            <a:ext cx="10769600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0838730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10555816" cy="360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75734" y="827088"/>
            <a:ext cx="11036300" cy="94615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07936363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10555816" cy="360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75734" y="827088"/>
            <a:ext cx="5416551" cy="946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484" y="827088"/>
            <a:ext cx="5416549" cy="946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95352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1985420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02783" y="115888"/>
            <a:ext cx="10816263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i="0">
                <a:solidFill>
                  <a:srgbClr val="002060"/>
                </a:solidFill>
                <a:effectLst/>
              </a:defRPr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44869424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130601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908050"/>
            <a:ext cx="528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908050"/>
            <a:ext cx="528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02783" y="115888"/>
            <a:ext cx="10816263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i="0"/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6333791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 i="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6590291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i="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3508180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593787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358751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884438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5734" y="827088"/>
            <a:ext cx="11036300" cy="570032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40251026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44450"/>
            <a:ext cx="2692400" cy="4978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4450"/>
            <a:ext cx="7874000" cy="4978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2280847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44450"/>
            <a:ext cx="10769600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2968299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10555816" cy="360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75734" y="827088"/>
            <a:ext cx="11036300" cy="94615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60903059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10555816" cy="360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75734" y="827088"/>
            <a:ext cx="5416551" cy="946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484" y="827088"/>
            <a:ext cx="5416549" cy="946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20878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151" y="2767014"/>
            <a:ext cx="16637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191224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DEDDA-CB86-48E5-BC90-79348E38C653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585A2D-BCDA-43C6-85E0-D92BB8BBCC51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058383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62D96-1053-436A-8EC2-4A8A7B468781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C169F-55C0-4D38-BDC9-265C1F99B0F6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626925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9350" y="692696"/>
            <a:ext cx="11713301" cy="72008"/>
          </a:xfrm>
          <a:prstGeom prst="rect">
            <a:avLst/>
          </a:prstGeom>
          <a:gradFill flip="none" rotWithShape="1">
            <a:gsLst>
              <a:gs pos="15000">
                <a:schemeClr val="bg1">
                  <a:lumMod val="85000"/>
                  <a:lumOff val="15000"/>
                </a:schemeClr>
              </a:gs>
              <a:gs pos="0">
                <a:schemeClr val="bg1"/>
              </a:gs>
              <a:gs pos="81241">
                <a:schemeClr val="bg1">
                  <a:lumMod val="65000"/>
                  <a:lumOff val="35000"/>
                </a:schemeClr>
              </a:gs>
              <a:gs pos="63000">
                <a:schemeClr val="bg1">
                  <a:lumMod val="75000"/>
                  <a:lumOff val="25000"/>
                </a:schemeClr>
              </a:gs>
              <a:gs pos="40000">
                <a:schemeClr val="bg1">
                  <a:lumMod val="75000"/>
                  <a:lumOff val="25000"/>
                </a:schemeClr>
              </a:gs>
              <a:gs pos="100000">
                <a:schemeClr val="tx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43934" y="74613"/>
            <a:ext cx="665567" cy="492443"/>
          </a:xfrm>
          <a:prstGeom prst="rect">
            <a:avLst/>
          </a:prstGeom>
          <a:noFill/>
          <a:ln>
            <a:noFill/>
          </a:ln>
          <a:extLst/>
        </p:spPr>
        <p:txBody>
          <a:bodyPr wrap="none" t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800" b="1">
                <a:solidFill>
                  <a:srgbClr val="7F7F7F"/>
                </a:solidFill>
                <a:latin typeface="Arial Narrow" pitchFamily="34" charset="0"/>
              </a:rPr>
              <a:t>Top Secret</a:t>
            </a:r>
          </a:p>
          <a:p>
            <a:pPr eaLnBrk="1" hangingPunct="1">
              <a:defRPr/>
            </a:pPr>
            <a:r>
              <a:rPr lang="en-US" altLang="en-US" sz="800" b="1">
                <a:solidFill>
                  <a:srgbClr val="7F7F7F"/>
                </a:solidFill>
                <a:latin typeface="Arial Narrow" pitchFamily="34" charset="0"/>
              </a:rPr>
              <a:t>Secret</a:t>
            </a:r>
          </a:p>
          <a:p>
            <a:pPr eaLnBrk="1" hangingPunct="1">
              <a:defRPr/>
            </a:pPr>
            <a:r>
              <a:rPr lang="en-US" altLang="en-US" sz="800" b="1">
                <a:latin typeface="Arial Narrow" pitchFamily="34" charset="0"/>
              </a:rPr>
              <a:t>Internal Use</a:t>
            </a:r>
          </a:p>
          <a:p>
            <a:pPr eaLnBrk="1" hangingPunct="1">
              <a:defRPr/>
            </a:pPr>
            <a:r>
              <a:rPr lang="en-US" altLang="en-US" sz="800" b="1">
                <a:solidFill>
                  <a:srgbClr val="7F7F7F"/>
                </a:solidFill>
                <a:latin typeface="Arial Narrow" pitchFamily="34" charset="0"/>
              </a:rPr>
              <a:t>Public</a:t>
            </a:r>
          </a:p>
        </p:txBody>
      </p:sp>
      <p:pic>
        <p:nvPicPr>
          <p:cNvPr id="6" name="Picture 3" descr="C:\Users\wongts\Desktop\Captu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84" y="60325"/>
            <a:ext cx="65193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679509" y="58614"/>
            <a:ext cx="10177131" cy="562074"/>
          </a:xfrm>
          <a:prstGeom prst="rect">
            <a:avLst/>
          </a:prstGeom>
        </p:spPr>
        <p:txBody>
          <a:bodyPr rtlCol="0">
            <a:noAutofit/>
          </a:bodyPr>
          <a:lstStyle>
            <a:lvl1pPr algn="r">
              <a:defRPr sz="4000" b="1" i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D0680-5DF7-4D2C-BF17-169A48C85EAC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806C8EB-4C78-4AB9-946B-8DBE7D170690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674151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39B40-181E-46DA-A890-CFB652295D12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80F6DE-2F46-4F6E-8C14-D3C91B7BD07D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984513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BAEAB-3855-4137-BC6C-35CDBC912261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A425F-9CA4-44CC-8EA0-C1A6DC64A7CD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709503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355AAE-95B1-4A2B-A139-B08A40A8AEC7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1EDF3-0338-4274-ACDA-9B012BC3B51C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8123492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E5783-7BC6-48BB-93F6-163802DE61A9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AB4D1-5604-487B-84B6-455F35C875B2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6070707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C62E7-BEC3-4E5A-AB79-B966B3FAE1B9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436BC-20BA-406C-8C3B-19C5408970B1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613788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98D5-CE08-4D2F-A9EB-73786E1EC3F3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1387D-51AC-497F-86E0-3B23C8BC24C4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8342573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A510E3-D45C-48B3-AE13-0517A8D13619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F0EDF-9350-42F0-9E7A-3663FB50929B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61800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9178EF-C695-4CB4-9727-B65DA6F2FCDB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30EC5-42C5-455D-BF6B-240F168EF4F6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0569472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EA37B-D75F-469A-91C7-2021D8D3EC0C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19CD2-2D1C-4A64-819E-D2DF73364DB6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855887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8752631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02783" y="115888"/>
            <a:ext cx="10816263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i="0">
                <a:solidFill>
                  <a:srgbClr val="002060"/>
                </a:solidFill>
                <a:effectLst/>
              </a:defRPr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06502418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168074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908050"/>
            <a:ext cx="528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908050"/>
            <a:ext cx="528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02783" y="115888"/>
            <a:ext cx="10816263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i="0"/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29265184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 i="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26102275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i="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54784164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046292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5326219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958872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5734" y="827088"/>
            <a:ext cx="11036300" cy="570032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25344058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44450"/>
            <a:ext cx="2692400" cy="4978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4450"/>
            <a:ext cx="7874000" cy="4978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9705892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44450"/>
            <a:ext cx="10769600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7151090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10555816" cy="360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75734" y="827088"/>
            <a:ext cx="11036300" cy="94615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2343072719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10555816" cy="360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75734" y="827088"/>
            <a:ext cx="5416551" cy="946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484" y="827088"/>
            <a:ext cx="5416549" cy="946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287250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876104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02783" y="115888"/>
            <a:ext cx="10816263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i="0">
                <a:solidFill>
                  <a:srgbClr val="002060"/>
                </a:solidFill>
                <a:effectLst/>
              </a:defRPr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28633458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7469277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908050"/>
            <a:ext cx="528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908050"/>
            <a:ext cx="528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02783" y="115888"/>
            <a:ext cx="10816263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i="0"/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077852288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 i="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5366844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i="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0389854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9894533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7657745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6064883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5734" y="827088"/>
            <a:ext cx="11036300" cy="570032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478417557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44450"/>
            <a:ext cx="2692400" cy="4978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4450"/>
            <a:ext cx="7874000" cy="4978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749572542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44450"/>
            <a:ext cx="10769600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72509708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10555816" cy="360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75734" y="827088"/>
            <a:ext cx="11036300" cy="94615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2557925491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10555816" cy="360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75734" y="827088"/>
            <a:ext cx="5416551" cy="946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484" y="827088"/>
            <a:ext cx="5416549" cy="946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67363206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0884828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02783" y="115888"/>
            <a:ext cx="10816263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i="0">
                <a:solidFill>
                  <a:srgbClr val="002060"/>
                </a:solidFill>
                <a:effectLst/>
              </a:defRPr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412958137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8525356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908050"/>
            <a:ext cx="528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908050"/>
            <a:ext cx="528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02783" y="115888"/>
            <a:ext cx="10816263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i="0"/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811720695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 i="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76246452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i="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0977098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073762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463863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8010930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5734" y="827088"/>
            <a:ext cx="11036300" cy="570032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878548626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44450"/>
            <a:ext cx="2692400" cy="4978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4450"/>
            <a:ext cx="7874000" cy="4978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72845379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44450"/>
            <a:ext cx="10769600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66066706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10555816" cy="360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75734" y="827088"/>
            <a:ext cx="11036300" cy="94615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319065926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10555816" cy="360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75734" y="827088"/>
            <a:ext cx="5416551" cy="946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484" y="827088"/>
            <a:ext cx="5416549" cy="946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599070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151" y="2767014"/>
            <a:ext cx="16637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191224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B4731-F6A2-475D-82DF-B4BFC9A15BA2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B48E50C-91E2-4715-B91B-126075144630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642951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B0EBD-536C-4688-AFD3-1AE1CAAEEB85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0685D-4849-4BEC-B3C0-A459FCBA9E7F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1665875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9350" y="692696"/>
            <a:ext cx="11713301" cy="72008"/>
          </a:xfrm>
          <a:prstGeom prst="rect">
            <a:avLst/>
          </a:prstGeom>
          <a:gradFill flip="none" rotWithShape="1">
            <a:gsLst>
              <a:gs pos="15000">
                <a:schemeClr val="bg1">
                  <a:lumMod val="85000"/>
                  <a:lumOff val="15000"/>
                </a:schemeClr>
              </a:gs>
              <a:gs pos="0">
                <a:schemeClr val="bg1"/>
              </a:gs>
              <a:gs pos="81241">
                <a:schemeClr val="bg1">
                  <a:lumMod val="65000"/>
                  <a:lumOff val="35000"/>
                </a:schemeClr>
              </a:gs>
              <a:gs pos="63000">
                <a:schemeClr val="bg1">
                  <a:lumMod val="75000"/>
                  <a:lumOff val="25000"/>
                </a:schemeClr>
              </a:gs>
              <a:gs pos="40000">
                <a:schemeClr val="bg1">
                  <a:lumMod val="75000"/>
                  <a:lumOff val="25000"/>
                </a:schemeClr>
              </a:gs>
              <a:gs pos="100000">
                <a:schemeClr val="tx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43934" y="74613"/>
            <a:ext cx="665567" cy="492443"/>
          </a:xfrm>
          <a:prstGeom prst="rect">
            <a:avLst/>
          </a:prstGeom>
          <a:noFill/>
          <a:ln>
            <a:noFill/>
          </a:ln>
          <a:extLst/>
        </p:spPr>
        <p:txBody>
          <a:bodyPr wrap="none" t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800" b="1">
                <a:solidFill>
                  <a:srgbClr val="7F7F7F"/>
                </a:solidFill>
                <a:latin typeface="Arial Narrow" pitchFamily="34" charset="0"/>
              </a:rPr>
              <a:t>Top Secret</a:t>
            </a:r>
          </a:p>
          <a:p>
            <a:pPr eaLnBrk="1" hangingPunct="1">
              <a:defRPr/>
            </a:pPr>
            <a:r>
              <a:rPr lang="en-US" altLang="en-US" sz="800" b="1">
                <a:solidFill>
                  <a:srgbClr val="7F7F7F"/>
                </a:solidFill>
                <a:latin typeface="Arial Narrow" pitchFamily="34" charset="0"/>
              </a:rPr>
              <a:t>Secret</a:t>
            </a:r>
          </a:p>
          <a:p>
            <a:pPr eaLnBrk="1" hangingPunct="1">
              <a:defRPr/>
            </a:pPr>
            <a:r>
              <a:rPr lang="en-US" altLang="en-US" sz="800" b="1">
                <a:latin typeface="Arial Narrow" pitchFamily="34" charset="0"/>
              </a:rPr>
              <a:t>Internal Use</a:t>
            </a:r>
          </a:p>
          <a:p>
            <a:pPr eaLnBrk="1" hangingPunct="1">
              <a:defRPr/>
            </a:pPr>
            <a:r>
              <a:rPr lang="en-US" altLang="en-US" sz="800" b="1">
                <a:solidFill>
                  <a:srgbClr val="7F7F7F"/>
                </a:solidFill>
                <a:latin typeface="Arial Narrow" pitchFamily="34" charset="0"/>
              </a:rPr>
              <a:t>Public</a:t>
            </a:r>
          </a:p>
        </p:txBody>
      </p:sp>
      <p:pic>
        <p:nvPicPr>
          <p:cNvPr id="6" name="Picture 3" descr="C:\Users\wongts\Desktop\Captu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84" y="60325"/>
            <a:ext cx="65193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679509" y="58614"/>
            <a:ext cx="10177131" cy="562074"/>
          </a:xfrm>
          <a:prstGeom prst="rect">
            <a:avLst/>
          </a:prstGeom>
        </p:spPr>
        <p:txBody>
          <a:bodyPr rtlCol="0">
            <a:noAutofit/>
          </a:bodyPr>
          <a:lstStyle>
            <a:lvl1pPr algn="r">
              <a:defRPr sz="4000" b="1" i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E528F-FF8E-4B99-994A-A145D73BF0D9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60C4E60-004B-44D9-A019-E9D8B1BA343B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9054111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45D99-FA82-458A-B80C-DE96B0378996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CE38D-B07E-4BC4-B74C-F84B59228AF5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8895712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5E555-01EE-4E14-9762-0F420FCA0503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B250D-B37D-4B59-AD92-0F6AA8BBBAE6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567359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CF195-EBFF-46BC-8772-831CEE4FE2C8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CD0F8-85B1-44EB-8D9B-9CBF4873E931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5997506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118EA-B032-41A5-90CA-696452318355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451A1-285C-4C8A-A289-A621DC427C89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2145837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091D9-387F-4EB4-9960-4573129085DF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617C6-86E6-48F0-9A69-4D7BAA3976FC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3391100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93516-4EA3-4A40-877E-B21E26B14124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51443F-B4AC-486A-96C4-C3D610FB4530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0657363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95A55-3101-4000-83F9-A0DEF0E2C6E0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D0035-7A66-4BBB-BB3D-4F7F09A288D5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7114392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F4B3B-06DC-45C2-88C4-708FB570DE25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848850-F50E-4280-B3D5-7E679FFEEE00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1223693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535A6-BED6-4342-890B-F15E889A9EA4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D2D27-7F38-4124-841A-3AE44837321A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4404886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en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2949992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1642147"/>
      </p:ext>
    </p:extLst>
  </p:cSld>
  <p:clrMapOvr>
    <a:masterClrMapping/>
  </p:clrMapOvr>
  <p:transition>
    <p:cover dir="r"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7347253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/>
              </a:buClr>
              <a:defRPr sz="2400"/>
            </a:lvl1pPr>
            <a:lvl2pPr>
              <a:buClr>
                <a:schemeClr val="tx2"/>
              </a:buClr>
              <a:defRPr sz="1800"/>
            </a:lvl2pPr>
            <a:lvl3pPr>
              <a:buClr>
                <a:schemeClr val="tx2"/>
              </a:buClr>
              <a:buFont typeface="Arial" pitchFamily="34" charset="0"/>
              <a:buChar char="•"/>
              <a:defRPr sz="1600"/>
            </a:lvl3pPr>
            <a:lvl4pPr>
              <a:buClr>
                <a:schemeClr val="tx2"/>
              </a:buClr>
              <a:buFont typeface="Courier New" pitchFamily="49" charset="0"/>
              <a:buChar char="o"/>
              <a:defRPr sz="1400"/>
            </a:lvl4pPr>
            <a:lvl5pPr>
              <a:buClr>
                <a:schemeClr val="tx2"/>
              </a:buClr>
              <a:buFont typeface="Wingdings" pitchFamily="2" charset="2"/>
              <a:buChar char="q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210959465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1676651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908050"/>
            <a:ext cx="528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908050"/>
            <a:ext cx="528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9086557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82652045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69763892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2810813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942108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SG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5271300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109068904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44450"/>
            <a:ext cx="2692400" cy="4978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4450"/>
            <a:ext cx="7874000" cy="4978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7015521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44450"/>
            <a:ext cx="10769600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09931126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10555816" cy="360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75734" y="827088"/>
            <a:ext cx="11036300" cy="94615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39378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10555816" cy="360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75734" y="827088"/>
            <a:ext cx="5416551" cy="946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484" y="827088"/>
            <a:ext cx="5416549" cy="946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8069663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227013"/>
            <a:ext cx="10668000" cy="609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2832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096000" y="1600200"/>
            <a:ext cx="52832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3733800"/>
            <a:ext cx="52832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6000" y="3733800"/>
            <a:ext cx="52832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7462969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609600" y="1143000"/>
            <a:ext cx="10972800" cy="48768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46067" cy="990600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33"/>
          <a:stretch/>
        </p:blipFill>
        <p:spPr bwMode="auto">
          <a:xfrm>
            <a:off x="7760547" y="0"/>
            <a:ext cx="4431453" cy="990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 Placeholder 22"/>
          <p:cNvSpPr>
            <a:spLocks noGrp="1"/>
          </p:cNvSpPr>
          <p:nvPr>
            <p:ph type="body" sz="quarter" idx="15"/>
          </p:nvPr>
        </p:nvSpPr>
        <p:spPr>
          <a:xfrm>
            <a:off x="2874434" y="228601"/>
            <a:ext cx="9317567" cy="594395"/>
          </a:xfrm>
          <a:prstGeom prst="rect">
            <a:avLst/>
          </a:prstGeom>
        </p:spPr>
        <p:txBody>
          <a:bodyPr/>
          <a:lstStyle>
            <a:lvl1pPr>
              <a:defRPr cap="none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353535"/>
                </a:solidFill>
              </a:rPr>
              <a:t>Title - Internal use only</a:t>
            </a:r>
            <a:endParaRPr lang="en-US" dirty="0">
              <a:solidFill>
                <a:srgbClr val="35353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6563B4B-4410-459F-97AD-D0AEEE9266CA}" type="slidenum">
              <a:rPr lang="en-US" smtClean="0">
                <a:solidFill>
                  <a:srgbClr val="0083C1"/>
                </a:solidFill>
              </a:rPr>
              <a:pPr/>
              <a:t>‹Nº›</a:t>
            </a:fld>
            <a:endParaRPr lang="en-US" dirty="0">
              <a:solidFill>
                <a:srgbClr val="0083C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34019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53600" y="111667"/>
            <a:ext cx="223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900" dirty="0">
                <a:solidFill>
                  <a:srgbClr val="353535"/>
                </a:solidFill>
              </a:rPr>
              <a:t>Top secret</a:t>
            </a:r>
          </a:p>
          <a:p>
            <a:pPr algn="r"/>
            <a:r>
              <a:rPr lang="nl-BE" sz="900" dirty="0">
                <a:solidFill>
                  <a:srgbClr val="353535"/>
                </a:solidFill>
              </a:rPr>
              <a:t>Secret</a:t>
            </a:r>
          </a:p>
          <a:p>
            <a:pPr algn="r"/>
            <a:r>
              <a:rPr lang="nl-BE" sz="900" dirty="0">
                <a:solidFill>
                  <a:srgbClr val="0083C1"/>
                </a:solidFill>
              </a:rPr>
              <a:t>Internal use only</a:t>
            </a:r>
          </a:p>
          <a:p>
            <a:pPr algn="r"/>
            <a:r>
              <a:rPr lang="nl-BE" sz="900" dirty="0">
                <a:solidFill>
                  <a:srgbClr val="353535"/>
                </a:solidFill>
              </a:rPr>
              <a:t>Public</a:t>
            </a:r>
            <a:endParaRPr lang="en-US" sz="900" dirty="0">
              <a:solidFill>
                <a:srgbClr val="353535"/>
              </a:solidFill>
            </a:endParaRP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406400" y="1447800"/>
            <a:ext cx="11582400" cy="2235200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5400" baseline="0">
                <a:solidFill>
                  <a:schemeClr val="tx2"/>
                </a:solidFill>
                <a:latin typeface="Calibri Light" panose="020F0302020204030204" pitchFamily="34" charset="0"/>
              </a:defRPr>
            </a:lvl1pPr>
            <a:lvl2pPr marL="457200" indent="0" algn="r">
              <a:buNone/>
              <a:defRPr sz="5400">
                <a:solidFill>
                  <a:schemeClr val="tx2"/>
                </a:solidFill>
                <a:latin typeface="Calibri Light" panose="020F0302020204030204" pitchFamily="34" charset="0"/>
              </a:defRPr>
            </a:lvl2pPr>
            <a:lvl3pPr marL="914400" indent="0" algn="r">
              <a:buNone/>
              <a:defRPr sz="5400">
                <a:solidFill>
                  <a:schemeClr val="tx2"/>
                </a:solidFill>
                <a:latin typeface="Calibri Light" panose="020F0302020204030204" pitchFamily="34" charset="0"/>
              </a:defRPr>
            </a:lvl3pPr>
            <a:lvl4pPr marL="1371600" indent="0" algn="r">
              <a:buNone/>
              <a:defRPr sz="5400">
                <a:solidFill>
                  <a:schemeClr val="tx2"/>
                </a:solidFill>
                <a:latin typeface="Calibri Light" panose="020F0302020204030204" pitchFamily="34" charset="0"/>
              </a:defRPr>
            </a:lvl4pPr>
            <a:lvl5pPr marL="1828800" indent="0" algn="r">
              <a:buNone/>
              <a:defRPr sz="5400">
                <a:solidFill>
                  <a:schemeClr val="tx2"/>
                </a:solidFill>
                <a:latin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Presentation title</a:t>
            </a:r>
          </a:p>
        </p:txBody>
      </p:sp>
      <p:sp>
        <p:nvSpPr>
          <p:cNvPr id="21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406400" y="3683000"/>
            <a:ext cx="11582400" cy="1016000"/>
          </a:xfrm>
          <a:prstGeom prst="rect">
            <a:avLst/>
          </a:prstGeom>
        </p:spPr>
        <p:txBody>
          <a:bodyPr anchor="t"/>
          <a:lstStyle>
            <a:lvl1pPr marL="0" indent="0" algn="r">
              <a:buNone/>
              <a:defRPr sz="2800" baseline="0">
                <a:solidFill>
                  <a:schemeClr val="tx2"/>
                </a:solidFill>
                <a:latin typeface="Calibri Light" panose="020F0302020204030204" pitchFamily="34" charset="0"/>
              </a:defRPr>
            </a:lvl1pPr>
            <a:lvl2pPr marL="457200" indent="0" algn="r">
              <a:buNone/>
              <a:defRPr sz="5400">
                <a:solidFill>
                  <a:schemeClr val="tx2"/>
                </a:solidFill>
                <a:latin typeface="Calibri Light" panose="020F0302020204030204" pitchFamily="34" charset="0"/>
              </a:defRPr>
            </a:lvl2pPr>
            <a:lvl3pPr marL="914400" indent="0" algn="r">
              <a:buNone/>
              <a:defRPr sz="5400">
                <a:solidFill>
                  <a:schemeClr val="tx2"/>
                </a:solidFill>
                <a:latin typeface="Calibri Light" panose="020F0302020204030204" pitchFamily="34" charset="0"/>
              </a:defRPr>
            </a:lvl3pPr>
            <a:lvl4pPr marL="1371600" indent="0" algn="r">
              <a:buNone/>
              <a:defRPr sz="5400">
                <a:solidFill>
                  <a:schemeClr val="tx2"/>
                </a:solidFill>
                <a:latin typeface="Calibri Light" panose="020F0302020204030204" pitchFamily="34" charset="0"/>
              </a:defRPr>
            </a:lvl4pPr>
            <a:lvl5pPr marL="1828800" indent="0" algn="r">
              <a:buNone/>
              <a:defRPr sz="5400">
                <a:solidFill>
                  <a:schemeClr val="tx2"/>
                </a:solidFill>
                <a:latin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Presentation subtitle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" y="213124"/>
            <a:ext cx="2032000" cy="31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00716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cap="all" dirty="0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2705725"/>
            <a:ext cx="1219199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nl-BE" sz="8800" dirty="0">
                <a:solidFill>
                  <a:srgbClr val="FFFFFF"/>
                </a:solidFill>
                <a:latin typeface="Calibri Light" panose="020F0302020204030204" pitchFamily="34" charset="0"/>
              </a:rPr>
              <a:t>Thank you</a:t>
            </a:r>
            <a:endParaRPr lang="en-US" sz="8800" dirty="0">
              <a:solidFill>
                <a:srgbClr val="FFFFFF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328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609600" y="1143000"/>
            <a:ext cx="10972800" cy="48768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46067" cy="990600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33"/>
          <a:stretch/>
        </p:blipFill>
        <p:spPr bwMode="auto">
          <a:xfrm>
            <a:off x="7760547" y="0"/>
            <a:ext cx="4431453" cy="990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 Placeholder 22"/>
          <p:cNvSpPr>
            <a:spLocks noGrp="1"/>
          </p:cNvSpPr>
          <p:nvPr>
            <p:ph type="body" sz="quarter" idx="15"/>
          </p:nvPr>
        </p:nvSpPr>
        <p:spPr>
          <a:xfrm>
            <a:off x="2874434" y="228601"/>
            <a:ext cx="9317567" cy="594395"/>
          </a:xfrm>
          <a:prstGeom prst="rect">
            <a:avLst/>
          </a:prstGeom>
        </p:spPr>
        <p:txBody>
          <a:bodyPr/>
          <a:lstStyle>
            <a:lvl1pPr>
              <a:defRPr cap="none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353535"/>
                </a:solidFill>
              </a:rPr>
              <a:t>Title - Internal use only</a:t>
            </a:r>
            <a:endParaRPr lang="en-US" dirty="0">
              <a:solidFill>
                <a:srgbClr val="35353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6563B4B-4410-459F-97AD-D0AEEE9266CA}" type="slidenum">
              <a:rPr lang="en-US" smtClean="0">
                <a:solidFill>
                  <a:srgbClr val="0083C1"/>
                </a:solidFill>
              </a:rPr>
              <a:pPr/>
              <a:t>‹Nº›</a:t>
            </a:fld>
            <a:endParaRPr lang="en-US" dirty="0">
              <a:solidFill>
                <a:srgbClr val="0083C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011998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353535"/>
                </a:solidFill>
              </a:rPr>
              <a:t>Title - Internal use only</a:t>
            </a:r>
            <a:endParaRPr lang="en-US" dirty="0">
              <a:solidFill>
                <a:srgbClr val="35353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6563B4B-4410-459F-97AD-D0AEEE9266CA}" type="slidenum">
              <a:rPr lang="en-US" smtClean="0">
                <a:solidFill>
                  <a:srgbClr val="0083C1"/>
                </a:solidFill>
              </a:rPr>
              <a:pPr/>
              <a:t>‹Nº›</a:t>
            </a:fld>
            <a:endParaRPr lang="en-US" dirty="0">
              <a:solidFill>
                <a:srgbClr val="0083C1"/>
              </a:solidFill>
            </a:endParaRPr>
          </a:p>
        </p:txBody>
      </p:sp>
      <p:cxnSp>
        <p:nvCxnSpPr>
          <p:cNvPr id="5" name="Rechte verbindingslijn 2"/>
          <p:cNvCxnSpPr/>
          <p:nvPr/>
        </p:nvCxnSpPr>
        <p:spPr>
          <a:xfrm>
            <a:off x="1229785" y="-228600"/>
            <a:ext cx="733561" cy="211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chte verbindingslijn 3"/>
          <p:cNvCxnSpPr/>
          <p:nvPr/>
        </p:nvCxnSpPr>
        <p:spPr>
          <a:xfrm>
            <a:off x="1229785" y="469892"/>
            <a:ext cx="733561" cy="211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4"/>
          <p:cNvCxnSpPr/>
          <p:nvPr/>
        </p:nvCxnSpPr>
        <p:spPr>
          <a:xfrm>
            <a:off x="1229785" y="1168381"/>
            <a:ext cx="733561" cy="211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5"/>
          <p:cNvCxnSpPr/>
          <p:nvPr/>
        </p:nvCxnSpPr>
        <p:spPr>
          <a:xfrm>
            <a:off x="1229785" y="1866872"/>
            <a:ext cx="733561" cy="211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6"/>
          <p:cNvCxnSpPr/>
          <p:nvPr/>
        </p:nvCxnSpPr>
        <p:spPr>
          <a:xfrm>
            <a:off x="1229785" y="2565363"/>
            <a:ext cx="733561" cy="211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7"/>
          <p:cNvCxnSpPr/>
          <p:nvPr/>
        </p:nvCxnSpPr>
        <p:spPr>
          <a:xfrm>
            <a:off x="1229785" y="3962343"/>
            <a:ext cx="733561" cy="211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8"/>
          <p:cNvCxnSpPr/>
          <p:nvPr/>
        </p:nvCxnSpPr>
        <p:spPr>
          <a:xfrm>
            <a:off x="1229785" y="3263853"/>
            <a:ext cx="733561" cy="211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9"/>
          <p:cNvCxnSpPr/>
          <p:nvPr/>
        </p:nvCxnSpPr>
        <p:spPr>
          <a:xfrm>
            <a:off x="1229785" y="6057827"/>
            <a:ext cx="733561" cy="211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0"/>
          <p:cNvCxnSpPr/>
          <p:nvPr/>
        </p:nvCxnSpPr>
        <p:spPr>
          <a:xfrm>
            <a:off x="1229785" y="5359325"/>
            <a:ext cx="733561" cy="211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1"/>
          <p:cNvCxnSpPr/>
          <p:nvPr/>
        </p:nvCxnSpPr>
        <p:spPr>
          <a:xfrm>
            <a:off x="1229785" y="4660835"/>
            <a:ext cx="733561" cy="211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2"/>
          <p:cNvCxnSpPr/>
          <p:nvPr/>
        </p:nvCxnSpPr>
        <p:spPr>
          <a:xfrm>
            <a:off x="1524578" y="118275"/>
            <a:ext cx="438765" cy="68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13"/>
          <p:cNvCxnSpPr/>
          <p:nvPr/>
        </p:nvCxnSpPr>
        <p:spPr>
          <a:xfrm>
            <a:off x="1524578" y="816765"/>
            <a:ext cx="438765" cy="68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4"/>
          <p:cNvCxnSpPr/>
          <p:nvPr/>
        </p:nvCxnSpPr>
        <p:spPr>
          <a:xfrm>
            <a:off x="1524578" y="1515256"/>
            <a:ext cx="438765" cy="68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5"/>
          <p:cNvCxnSpPr/>
          <p:nvPr/>
        </p:nvCxnSpPr>
        <p:spPr>
          <a:xfrm>
            <a:off x="1524578" y="2213747"/>
            <a:ext cx="438765" cy="68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16"/>
          <p:cNvCxnSpPr/>
          <p:nvPr/>
        </p:nvCxnSpPr>
        <p:spPr>
          <a:xfrm>
            <a:off x="1524578" y="2912239"/>
            <a:ext cx="438765" cy="68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7"/>
          <p:cNvCxnSpPr/>
          <p:nvPr/>
        </p:nvCxnSpPr>
        <p:spPr>
          <a:xfrm>
            <a:off x="1524578" y="3610729"/>
            <a:ext cx="438765" cy="68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Rechte verbindingslijn 18"/>
          <p:cNvCxnSpPr/>
          <p:nvPr/>
        </p:nvCxnSpPr>
        <p:spPr>
          <a:xfrm>
            <a:off x="1524578" y="4309219"/>
            <a:ext cx="438765" cy="68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Rechte verbindingslijn 19"/>
          <p:cNvCxnSpPr/>
          <p:nvPr/>
        </p:nvCxnSpPr>
        <p:spPr>
          <a:xfrm>
            <a:off x="1524578" y="5007709"/>
            <a:ext cx="438765" cy="68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Rechte verbindingslijn 20"/>
          <p:cNvCxnSpPr/>
          <p:nvPr/>
        </p:nvCxnSpPr>
        <p:spPr>
          <a:xfrm>
            <a:off x="1524578" y="5706200"/>
            <a:ext cx="438765" cy="68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Rechte verbindingslijn 8"/>
          <p:cNvCxnSpPr/>
          <p:nvPr/>
        </p:nvCxnSpPr>
        <p:spPr>
          <a:xfrm>
            <a:off x="1229785" y="3960226"/>
            <a:ext cx="733561" cy="211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Rechte verbindingslijn 20"/>
          <p:cNvCxnSpPr/>
          <p:nvPr/>
        </p:nvCxnSpPr>
        <p:spPr>
          <a:xfrm>
            <a:off x="1524579" y="6437129"/>
            <a:ext cx="438765" cy="68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2144183" y="1"/>
            <a:ext cx="8534400" cy="613402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457200" indent="-457200">
              <a:lnSpc>
                <a:spcPct val="150000"/>
              </a:lnSpc>
              <a:buFont typeface="+mj-lt"/>
              <a:buAutoNum type="arabicPeriod"/>
              <a:defRPr sz="2400"/>
            </a:lvl1pPr>
            <a:lvl2pPr marL="800100" indent="-342900">
              <a:buFont typeface="+mj-lt"/>
              <a:buAutoNum type="alphaUcPeriod"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40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353535"/>
                </a:solidFill>
              </a:rPr>
              <a:t>Title - Internal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6563B4B-4410-459F-97AD-D0AEEE9266CA}" type="slidenum">
              <a:rPr lang="en-US" smtClean="0">
                <a:solidFill>
                  <a:srgbClr val="0083C1"/>
                </a:solidFill>
              </a:rPr>
              <a:pPr/>
              <a:t>‹Nº›</a:t>
            </a:fld>
            <a:endParaRPr lang="en-US">
              <a:solidFill>
                <a:srgbClr val="0083C1"/>
              </a:solidFill>
            </a:endParaRPr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3"/>
          </p:nvPr>
        </p:nvSpPr>
        <p:spPr>
          <a:xfrm>
            <a:off x="1828800" y="762000"/>
            <a:ext cx="10058400" cy="28448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 cap="none" baseline="0">
                <a:solidFill>
                  <a:schemeClr val="tx2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14"/>
          </p:nvPr>
        </p:nvSpPr>
        <p:spPr>
          <a:xfrm>
            <a:off x="1828800" y="3606800"/>
            <a:ext cx="10058400" cy="2133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1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" y="762000"/>
            <a:ext cx="1524000" cy="28448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5400" cap="none" baseline="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01</a:t>
            </a:r>
            <a:r>
              <a:rPr lang="nl-BE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37037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ext_2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353535"/>
                </a:solidFill>
              </a:rPr>
              <a:t>Title - Internal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6563B4B-4410-459F-97AD-D0AEEE9266CA}" type="slidenum">
              <a:rPr lang="en-US" smtClean="0">
                <a:solidFill>
                  <a:srgbClr val="0083C1"/>
                </a:solidFill>
              </a:rPr>
              <a:pPr/>
              <a:t>‹Nº›</a:t>
            </a:fld>
            <a:endParaRPr lang="en-US">
              <a:solidFill>
                <a:srgbClr val="0083C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04800" y="1066800"/>
            <a:ext cx="5588000" cy="49784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99200" y="1066800"/>
            <a:ext cx="5588000" cy="49784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22"/>
          <p:cNvSpPr>
            <a:spLocks noGrp="1"/>
          </p:cNvSpPr>
          <p:nvPr>
            <p:ph type="body" sz="quarter" idx="15"/>
          </p:nvPr>
        </p:nvSpPr>
        <p:spPr>
          <a:xfrm>
            <a:off x="304802" y="193005"/>
            <a:ext cx="11552767" cy="594395"/>
          </a:xfrm>
          <a:prstGeom prst="rect">
            <a:avLst/>
          </a:prstGeom>
        </p:spPr>
        <p:txBody>
          <a:bodyPr/>
          <a:lstStyle>
            <a:lvl1pPr>
              <a:defRPr cap="none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57566244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+ fea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353535"/>
                </a:solidFill>
              </a:rPr>
              <a:t>Title - Internal use only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6563B4B-4410-459F-97AD-D0AEEE9266CA}" type="slidenum">
              <a:rPr lang="en-US" smtClean="0">
                <a:solidFill>
                  <a:srgbClr val="0083C1"/>
                </a:solidFill>
              </a:rPr>
              <a:pPr/>
              <a:t>‹Nº›</a:t>
            </a:fld>
            <a:endParaRPr lang="en-US">
              <a:solidFill>
                <a:srgbClr val="0083C1"/>
              </a:solidFill>
            </a:endParaRPr>
          </a:p>
        </p:txBody>
      </p:sp>
      <p:sp>
        <p:nvSpPr>
          <p:cNvPr id="8" name="Rectangle 51"/>
          <p:cNvSpPr>
            <a:spLocks noGrp="1" noChangeArrowheads="1"/>
          </p:cNvSpPr>
          <p:nvPr>
            <p:ph idx="1" hasCustomPrompt="1"/>
          </p:nvPr>
        </p:nvSpPr>
        <p:spPr bwMode="auto">
          <a:xfrm>
            <a:off x="5300136" y="1051099"/>
            <a:ext cx="6587065" cy="512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buNone/>
              <a:defRPr sz="1800">
                <a:solidFill>
                  <a:schemeClr val="bg1">
                    <a:lumMod val="50000"/>
                  </a:schemeClr>
                </a:solidFill>
                <a:latin typeface="Myriad Pro"/>
                <a:cs typeface="Myriad Pro"/>
              </a:defRPr>
            </a:lvl1pPr>
            <a:lvl2pPr marL="252000" indent="-198000">
              <a:buFont typeface="Calibri" panose="020F0502020204030204" pitchFamily="34" charset="0"/>
              <a:buChar char="→"/>
              <a:defRPr sz="1600">
                <a:solidFill>
                  <a:schemeClr val="tx2"/>
                </a:solidFill>
                <a:latin typeface="+mn-lt"/>
                <a:cs typeface="Myriad Pro"/>
              </a:defRPr>
            </a:lvl2pPr>
            <a:lvl3pPr>
              <a:defRPr sz="1800">
                <a:solidFill>
                  <a:schemeClr val="bg1">
                    <a:lumMod val="50000"/>
                  </a:schemeClr>
                </a:solidFill>
                <a:latin typeface="Myriad Pro"/>
                <a:cs typeface="Myriad Pro"/>
              </a:defRPr>
            </a:lvl3pPr>
            <a:lvl4pPr>
              <a:defRPr sz="1800">
                <a:solidFill>
                  <a:schemeClr val="bg1">
                    <a:lumMod val="50000"/>
                  </a:schemeClr>
                </a:solidFill>
                <a:latin typeface="Myriad Pro"/>
                <a:cs typeface="Myriad Pro"/>
              </a:defRPr>
            </a:lvl4pPr>
            <a:lvl5pPr>
              <a:defRPr sz="1800">
                <a:solidFill>
                  <a:schemeClr val="bg1">
                    <a:lumMod val="50000"/>
                  </a:schemeClr>
                </a:solidFill>
                <a:latin typeface="Myriad Pro"/>
                <a:cs typeface="Myriad Pro"/>
              </a:defRPr>
            </a:lvl5pPr>
          </a:lstStyle>
          <a:p>
            <a:pPr lvl="1"/>
            <a:r>
              <a:rPr lang="en-GB" dirty="0"/>
              <a:t>Features</a:t>
            </a:r>
          </a:p>
        </p:txBody>
      </p:sp>
      <p:sp>
        <p:nvSpPr>
          <p:cNvPr id="9" name="Tijdelijke aanduiding voor afbeelding 10"/>
          <p:cNvSpPr>
            <a:spLocks noGrp="1"/>
          </p:cNvSpPr>
          <p:nvPr>
            <p:ph type="pic" sz="quarter" idx="13" hasCustomPrompt="1"/>
          </p:nvPr>
        </p:nvSpPr>
        <p:spPr>
          <a:xfrm>
            <a:off x="304800" y="1059163"/>
            <a:ext cx="4775200" cy="5113036"/>
          </a:xfrm>
          <a:prstGeom prst="rect">
            <a:avLst/>
          </a:prstGeom>
        </p:spPr>
        <p:txBody>
          <a:bodyPr vert="horz" anchor="t"/>
          <a:lstStyle>
            <a:lvl1pPr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Insert picture</a:t>
            </a:r>
          </a:p>
        </p:txBody>
      </p:sp>
      <p:sp>
        <p:nvSpPr>
          <p:cNvPr id="11" name="Text Placeholder 22"/>
          <p:cNvSpPr>
            <a:spLocks noGrp="1"/>
          </p:cNvSpPr>
          <p:nvPr>
            <p:ph type="body" sz="quarter" idx="15"/>
          </p:nvPr>
        </p:nvSpPr>
        <p:spPr>
          <a:xfrm>
            <a:off x="304802" y="193005"/>
            <a:ext cx="11552767" cy="594395"/>
          </a:xfrm>
          <a:prstGeom prst="rect">
            <a:avLst/>
          </a:prstGeom>
        </p:spPr>
        <p:txBody>
          <a:bodyPr/>
          <a:lstStyle>
            <a:lvl1pPr>
              <a:defRPr cap="none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1740795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353535"/>
                </a:solidFill>
              </a:rPr>
              <a:t>Title - Internal use only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6563B4B-4410-459F-97AD-D0AEEE9266CA}" type="slidenum">
              <a:rPr lang="en-US" smtClean="0">
                <a:solidFill>
                  <a:srgbClr val="0083C1"/>
                </a:solidFill>
              </a:rPr>
              <a:pPr/>
              <a:t>‹Nº›</a:t>
            </a:fld>
            <a:endParaRPr lang="en-US">
              <a:solidFill>
                <a:srgbClr val="0083C1"/>
              </a:solidFill>
            </a:endParaRPr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46067" cy="990600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33"/>
          <a:stretch/>
        </p:blipFill>
        <p:spPr bwMode="auto">
          <a:xfrm>
            <a:off x="7760547" y="0"/>
            <a:ext cx="4431453" cy="990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 Placeholder 22"/>
          <p:cNvSpPr>
            <a:spLocks noGrp="1"/>
          </p:cNvSpPr>
          <p:nvPr>
            <p:ph type="body" sz="quarter" idx="15"/>
          </p:nvPr>
        </p:nvSpPr>
        <p:spPr>
          <a:xfrm>
            <a:off x="2844801" y="243806"/>
            <a:ext cx="10130367" cy="59439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cap="none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9569932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353535"/>
                </a:solidFill>
              </a:rPr>
              <a:t>Title - Internal use only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6563B4B-4410-459F-97AD-D0AEEE9266CA}" type="slidenum">
              <a:rPr lang="en-US" smtClean="0">
                <a:solidFill>
                  <a:srgbClr val="0083C1"/>
                </a:solidFill>
              </a:rPr>
              <a:pPr/>
              <a:t>‹Nº›</a:t>
            </a:fld>
            <a:endParaRPr lang="en-US">
              <a:solidFill>
                <a:srgbClr val="0083C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654986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on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9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-430"/>
            <a:ext cx="12192000" cy="6309751"/>
          </a:xfrm>
          <a:prstGeom prst="rect">
            <a:avLst/>
          </a:prstGeom>
        </p:spPr>
        <p:txBody>
          <a:bodyPr vert="horz"/>
          <a:lstStyle>
            <a:lvl1pPr>
              <a:buNone/>
              <a:defRPr sz="1600">
                <a:solidFill>
                  <a:schemeClr val="bg1">
                    <a:lumMod val="50000"/>
                  </a:schemeClr>
                </a:solidFill>
                <a:latin typeface="Myriad Pro"/>
                <a:cs typeface="Myriad Pro"/>
              </a:defRPr>
            </a:lvl1pPr>
          </a:lstStyle>
          <a:p>
            <a:r>
              <a:rPr lang="nl-NL" dirty="0" err="1"/>
              <a:t>Insert</a:t>
            </a:r>
            <a:r>
              <a:rPr lang="nl-NL" dirty="0"/>
              <a:t> </a:t>
            </a:r>
            <a:r>
              <a:rPr lang="nl-NL" dirty="0" err="1"/>
              <a:t>theme</a:t>
            </a:r>
            <a:r>
              <a:rPr lang="nl-NL" dirty="0"/>
              <a:t> picture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353535"/>
                </a:solidFill>
              </a:rPr>
              <a:t>Title - Internal use only</a:t>
            </a:r>
            <a:endParaRPr lang="en-US" dirty="0">
              <a:solidFill>
                <a:srgbClr val="35353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6563B4B-4410-459F-97AD-D0AEEE9266CA}" type="slidenum">
              <a:rPr lang="en-US" smtClean="0">
                <a:solidFill>
                  <a:srgbClr val="0083C1"/>
                </a:solidFill>
              </a:rPr>
              <a:pPr/>
              <a:t>‹Nº›</a:t>
            </a:fld>
            <a:endParaRPr lang="en-US" dirty="0">
              <a:solidFill>
                <a:srgbClr val="0083C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508000" y="402004"/>
            <a:ext cx="5424256" cy="1101840"/>
          </a:xfrm>
          <a:prstGeom prst="rect">
            <a:avLst/>
          </a:prstGeom>
          <a:solidFill>
            <a:schemeClr val="tx1">
              <a:alpha val="80000"/>
            </a:schemeClr>
          </a:solidFill>
        </p:spPr>
        <p:txBody>
          <a:bodyPr wrap="square">
            <a:spAutoFit/>
          </a:bodyPr>
          <a:lstStyle>
            <a:lvl1pPr>
              <a:defRPr cap="none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cap="none" baseline="0">
                <a:solidFill>
                  <a:schemeClr val="bg1"/>
                </a:solidFill>
                <a:latin typeface="Calibri Light" panose="020F0302020204030204" pitchFamily="34" charset="0"/>
              </a:defRPr>
            </a:lvl2pPr>
            <a:lvl3pPr>
              <a:defRPr cap="all" baseline="0">
                <a:solidFill>
                  <a:schemeClr val="bg1"/>
                </a:solidFill>
              </a:defRPr>
            </a:lvl3pPr>
            <a:lvl4pPr>
              <a:defRPr cap="all" baseline="0">
                <a:solidFill>
                  <a:schemeClr val="bg1"/>
                </a:solidFill>
              </a:defRPr>
            </a:lvl4pPr>
            <a:lvl5pPr>
              <a:defRPr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15241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>
        <p:tmplLst>
          <p:tmpl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249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249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249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pa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353535"/>
                </a:solidFill>
              </a:rPr>
              <a:t>Title - Internal use only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6563B4B-4410-459F-97AD-D0AEEE9266CA}" type="slidenum">
              <a:rPr lang="en-US" smtClean="0">
                <a:solidFill>
                  <a:srgbClr val="0083C1"/>
                </a:solidFill>
              </a:rPr>
              <a:pPr/>
              <a:t>‹Nº›</a:t>
            </a:fld>
            <a:endParaRPr lang="en-US">
              <a:solidFill>
                <a:srgbClr val="0083C1"/>
              </a:solidFill>
            </a:endParaRPr>
          </a:p>
        </p:txBody>
      </p:sp>
      <p:sp>
        <p:nvSpPr>
          <p:cNvPr id="5" name="Tijdelijke aanduiding voor afbeelding 9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-430"/>
            <a:ext cx="12192000" cy="6309751"/>
          </a:xfrm>
          <a:prstGeom prst="rect">
            <a:avLst/>
          </a:prstGeom>
        </p:spPr>
        <p:txBody>
          <a:bodyPr vert="horz"/>
          <a:lstStyle>
            <a:lvl1pPr>
              <a:buNone/>
              <a:defRPr sz="1600">
                <a:solidFill>
                  <a:schemeClr val="bg1">
                    <a:lumMod val="50000"/>
                  </a:schemeClr>
                </a:solidFill>
                <a:latin typeface="Myriad Pro"/>
                <a:cs typeface="Myriad Pro"/>
              </a:defRPr>
            </a:lvl1pPr>
          </a:lstStyle>
          <a:p>
            <a:r>
              <a:rPr lang="nl-NL" dirty="0" err="1"/>
              <a:t>Insert</a:t>
            </a:r>
            <a:r>
              <a:rPr lang="nl-NL" dirty="0"/>
              <a:t> </a:t>
            </a:r>
            <a:r>
              <a:rPr lang="nl-NL" dirty="0" err="1"/>
              <a:t>theme</a:t>
            </a:r>
            <a:r>
              <a:rPr lang="nl-NL" dirty="0"/>
              <a:t> picture</a:t>
            </a:r>
          </a:p>
        </p:txBody>
      </p:sp>
    </p:spTree>
    <p:extLst>
      <p:ext uri="{BB962C8B-B14F-4D97-AF65-F5344CB8AC3E}">
        <p14:creationId xmlns:p14="http://schemas.microsoft.com/office/powerpoint/2010/main" val="1130298655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point on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353535"/>
                </a:solidFill>
              </a:rPr>
              <a:t>Title - Internal use only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6563B4B-4410-459F-97AD-D0AEEE9266CA}" type="slidenum">
              <a:rPr lang="en-US" smtClean="0">
                <a:solidFill>
                  <a:srgbClr val="0083C1"/>
                </a:solidFill>
              </a:rPr>
              <a:pPr/>
              <a:t>‹Nº›</a:t>
            </a:fld>
            <a:endParaRPr lang="en-US">
              <a:solidFill>
                <a:srgbClr val="0083C1"/>
              </a:solidFill>
            </a:endParaRPr>
          </a:p>
        </p:txBody>
      </p:sp>
      <p:sp>
        <p:nvSpPr>
          <p:cNvPr id="8" name="Tijdelijke aanduiding voor tekst 3"/>
          <p:cNvSpPr>
            <a:spLocks noGrp="1"/>
          </p:cNvSpPr>
          <p:nvPr>
            <p:ph type="body" sz="quarter" idx="13"/>
          </p:nvPr>
        </p:nvSpPr>
        <p:spPr>
          <a:xfrm>
            <a:off x="0" y="1"/>
            <a:ext cx="12192000" cy="6375399"/>
          </a:xfrm>
          <a:prstGeom prst="rect">
            <a:avLst/>
          </a:prstGeom>
          <a:solidFill>
            <a:schemeClr val="tx1">
              <a:alpha val="80000"/>
            </a:schemeClr>
          </a:solidFill>
        </p:spPr>
        <p:txBody>
          <a:bodyPr vert="horz" anchor="ctr"/>
          <a:lstStyle>
            <a:lvl1pPr algn="ctr">
              <a:buNone/>
              <a:defRPr sz="5400" cap="none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0058228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eypoi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353535"/>
                </a:solidFill>
              </a:rPr>
              <a:t>Title - Internal use only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6563B4B-4410-459F-97AD-D0AEEE9266CA}" type="slidenum">
              <a:rPr lang="en-US" smtClean="0">
                <a:solidFill>
                  <a:srgbClr val="0083C1"/>
                </a:solidFill>
              </a:rPr>
              <a:pPr/>
              <a:t>‹Nº›</a:t>
            </a:fld>
            <a:endParaRPr lang="en-US">
              <a:solidFill>
                <a:srgbClr val="0083C1"/>
              </a:solidFill>
            </a:endParaRPr>
          </a:p>
        </p:txBody>
      </p:sp>
      <p:sp>
        <p:nvSpPr>
          <p:cNvPr id="8" name="Tijdelijke aanduiding voor tekst 3"/>
          <p:cNvSpPr>
            <a:spLocks noGrp="1"/>
          </p:cNvSpPr>
          <p:nvPr>
            <p:ph type="body" sz="quarter" idx="13"/>
          </p:nvPr>
        </p:nvSpPr>
        <p:spPr>
          <a:xfrm>
            <a:off x="0" y="1"/>
            <a:ext cx="12192000" cy="6375399"/>
          </a:xfrm>
          <a:prstGeom prst="rect">
            <a:avLst/>
          </a:prstGeom>
          <a:noFill/>
        </p:spPr>
        <p:txBody>
          <a:bodyPr vert="horz" anchor="ctr"/>
          <a:lstStyle>
            <a:lvl1pPr algn="ctr">
              <a:buNone/>
              <a:defRPr sz="5400" cap="none" baseline="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1102769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353535"/>
                </a:solidFill>
              </a:rPr>
              <a:t>Title - Internal use only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6563B4B-4410-459F-97AD-D0AEEE9266CA}" type="slidenum">
              <a:rPr lang="en-US" smtClean="0">
                <a:solidFill>
                  <a:srgbClr val="0083C1"/>
                </a:solidFill>
              </a:rPr>
              <a:pPr/>
              <a:t>‹Nº›</a:t>
            </a:fld>
            <a:endParaRPr lang="en-US">
              <a:solidFill>
                <a:srgbClr val="0083C1"/>
              </a:solidFill>
            </a:endParaRPr>
          </a:p>
        </p:txBody>
      </p:sp>
      <p:sp>
        <p:nvSpPr>
          <p:cNvPr id="8" name="Tijdelijke aanduiding voor tekst 3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anchor="ctr"/>
          <a:lstStyle>
            <a:lvl1pPr algn="ctr">
              <a:buNone/>
              <a:defRPr sz="5400" cap="all">
                <a:solidFill>
                  <a:schemeClr val="bg1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l-BE" dirty="0"/>
              <a:t>Thank you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43556112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53600" y="111667"/>
            <a:ext cx="223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900" dirty="0">
                <a:solidFill>
                  <a:srgbClr val="353535"/>
                </a:solidFill>
              </a:rPr>
              <a:t>Top secret</a:t>
            </a:r>
          </a:p>
          <a:p>
            <a:pPr algn="r"/>
            <a:r>
              <a:rPr lang="nl-BE" sz="900" dirty="0">
                <a:solidFill>
                  <a:srgbClr val="353535"/>
                </a:solidFill>
              </a:rPr>
              <a:t>Secret</a:t>
            </a:r>
          </a:p>
          <a:p>
            <a:pPr algn="r"/>
            <a:r>
              <a:rPr lang="nl-BE" sz="900" dirty="0">
                <a:solidFill>
                  <a:srgbClr val="0083C1"/>
                </a:solidFill>
              </a:rPr>
              <a:t>Internal use only</a:t>
            </a:r>
          </a:p>
          <a:p>
            <a:pPr algn="r"/>
            <a:r>
              <a:rPr lang="nl-BE" sz="900" dirty="0">
                <a:solidFill>
                  <a:srgbClr val="353535"/>
                </a:solidFill>
              </a:rPr>
              <a:t>Public</a:t>
            </a:r>
            <a:endParaRPr lang="en-US" sz="900" dirty="0">
              <a:solidFill>
                <a:srgbClr val="353535"/>
              </a:solidFill>
            </a:endParaRP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406400" y="1447800"/>
            <a:ext cx="11582400" cy="2235200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5400" baseline="0">
                <a:solidFill>
                  <a:schemeClr val="tx2"/>
                </a:solidFill>
                <a:latin typeface="Calibri Light" panose="020F0302020204030204" pitchFamily="34" charset="0"/>
              </a:defRPr>
            </a:lvl1pPr>
            <a:lvl2pPr marL="457200" indent="0" algn="r">
              <a:buNone/>
              <a:defRPr sz="5400">
                <a:solidFill>
                  <a:schemeClr val="tx2"/>
                </a:solidFill>
                <a:latin typeface="Calibri Light" panose="020F0302020204030204" pitchFamily="34" charset="0"/>
              </a:defRPr>
            </a:lvl2pPr>
            <a:lvl3pPr marL="914400" indent="0" algn="r">
              <a:buNone/>
              <a:defRPr sz="5400">
                <a:solidFill>
                  <a:schemeClr val="tx2"/>
                </a:solidFill>
                <a:latin typeface="Calibri Light" panose="020F0302020204030204" pitchFamily="34" charset="0"/>
              </a:defRPr>
            </a:lvl3pPr>
            <a:lvl4pPr marL="1371600" indent="0" algn="r">
              <a:buNone/>
              <a:defRPr sz="5400">
                <a:solidFill>
                  <a:schemeClr val="tx2"/>
                </a:solidFill>
                <a:latin typeface="Calibri Light" panose="020F0302020204030204" pitchFamily="34" charset="0"/>
              </a:defRPr>
            </a:lvl4pPr>
            <a:lvl5pPr marL="1828800" indent="0" algn="r">
              <a:buNone/>
              <a:defRPr sz="5400">
                <a:solidFill>
                  <a:schemeClr val="tx2"/>
                </a:solidFill>
                <a:latin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Presentation title</a:t>
            </a:r>
          </a:p>
        </p:txBody>
      </p:sp>
      <p:sp>
        <p:nvSpPr>
          <p:cNvPr id="21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406400" y="3683000"/>
            <a:ext cx="11582400" cy="1016000"/>
          </a:xfrm>
          <a:prstGeom prst="rect">
            <a:avLst/>
          </a:prstGeom>
        </p:spPr>
        <p:txBody>
          <a:bodyPr anchor="t"/>
          <a:lstStyle>
            <a:lvl1pPr marL="0" indent="0" algn="r">
              <a:buNone/>
              <a:defRPr sz="2800" baseline="0">
                <a:solidFill>
                  <a:schemeClr val="tx2"/>
                </a:solidFill>
                <a:latin typeface="Calibri Light" panose="020F0302020204030204" pitchFamily="34" charset="0"/>
              </a:defRPr>
            </a:lvl1pPr>
            <a:lvl2pPr marL="457200" indent="0" algn="r">
              <a:buNone/>
              <a:defRPr sz="5400">
                <a:solidFill>
                  <a:schemeClr val="tx2"/>
                </a:solidFill>
                <a:latin typeface="Calibri Light" panose="020F0302020204030204" pitchFamily="34" charset="0"/>
              </a:defRPr>
            </a:lvl2pPr>
            <a:lvl3pPr marL="914400" indent="0" algn="r">
              <a:buNone/>
              <a:defRPr sz="5400">
                <a:solidFill>
                  <a:schemeClr val="tx2"/>
                </a:solidFill>
                <a:latin typeface="Calibri Light" panose="020F0302020204030204" pitchFamily="34" charset="0"/>
              </a:defRPr>
            </a:lvl3pPr>
            <a:lvl4pPr marL="1371600" indent="0" algn="r">
              <a:buNone/>
              <a:defRPr sz="5400">
                <a:solidFill>
                  <a:schemeClr val="tx2"/>
                </a:solidFill>
                <a:latin typeface="Calibri Light" panose="020F0302020204030204" pitchFamily="34" charset="0"/>
              </a:defRPr>
            </a:lvl4pPr>
            <a:lvl5pPr marL="1828800" indent="0" algn="r">
              <a:buNone/>
              <a:defRPr sz="5400">
                <a:solidFill>
                  <a:schemeClr val="tx2"/>
                </a:solidFill>
                <a:latin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Presentation subtitle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" y="213124"/>
            <a:ext cx="2032000" cy="31801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00601"/>
            <a:ext cx="12200467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65427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73059459"/>
      </p:ext>
    </p:extLst>
  </p:cSld>
  <p:clrMapOvr>
    <a:masterClrMapping/>
  </p:clrMapOvr>
  <p:transition>
    <p:pull dir="r"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/>
              </a:buClr>
              <a:defRPr sz="2400"/>
            </a:lvl1pPr>
            <a:lvl2pPr>
              <a:buClr>
                <a:schemeClr val="tx2"/>
              </a:buClr>
              <a:defRPr sz="1800"/>
            </a:lvl2pPr>
            <a:lvl3pPr>
              <a:buClr>
                <a:schemeClr val="tx2"/>
              </a:buClr>
              <a:buFont typeface="Arial" pitchFamily="34" charset="0"/>
              <a:buChar char="•"/>
              <a:defRPr sz="1600"/>
            </a:lvl3pPr>
            <a:lvl4pPr>
              <a:buClr>
                <a:schemeClr val="tx2"/>
              </a:buClr>
              <a:buFont typeface="Courier New" pitchFamily="49" charset="0"/>
              <a:buChar char="o"/>
              <a:defRPr sz="1400"/>
            </a:lvl4pPr>
            <a:lvl5pPr>
              <a:buClr>
                <a:schemeClr val="tx2"/>
              </a:buClr>
              <a:buFont typeface="Wingdings" pitchFamily="2" charset="2"/>
              <a:buChar char="q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222910850"/>
      </p:ext>
    </p:extLst>
  </p:cSld>
  <p:clrMapOvr>
    <a:masterClrMapping/>
  </p:clrMapOvr>
  <p:transition>
    <p:pull dir="r"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6658699"/>
      </p:ext>
    </p:extLst>
  </p:cSld>
  <p:clrMapOvr>
    <a:masterClrMapping/>
  </p:clrMapOvr>
  <p:transition>
    <p:pull dir="r"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908050"/>
            <a:ext cx="528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908050"/>
            <a:ext cx="528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779268184"/>
      </p:ext>
    </p:extLst>
  </p:cSld>
  <p:clrMapOvr>
    <a:masterClrMapping/>
  </p:clrMapOvr>
  <p:transition>
    <p:pull dir="r"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97121179"/>
      </p:ext>
    </p:extLst>
  </p:cSld>
  <p:clrMapOvr>
    <a:masterClrMapping/>
  </p:clrMapOvr>
  <p:transition>
    <p:pull dir="r"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37842623"/>
      </p:ext>
    </p:extLst>
  </p:cSld>
  <p:clrMapOvr>
    <a:masterClrMapping/>
  </p:clrMapOvr>
  <p:transition>
    <p:pull dir="r"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8871562"/>
      </p:ext>
    </p:extLst>
  </p:cSld>
  <p:clrMapOvr>
    <a:masterClrMapping/>
  </p:clrMapOvr>
  <p:transition>
    <p:pull dir="r"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78624602"/>
      </p:ext>
    </p:extLst>
  </p:cSld>
  <p:clrMapOvr>
    <a:masterClrMapping/>
  </p:clrMapOvr>
  <p:transition>
    <p:pull dir="r"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SG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9403244"/>
      </p:ext>
    </p:extLst>
  </p:cSld>
  <p:clrMapOvr>
    <a:masterClrMapping/>
  </p:clrMapOvr>
  <p:transition>
    <p:pull dir="r"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46188723"/>
      </p:ext>
    </p:extLst>
  </p:cSld>
  <p:clrMapOvr>
    <a:masterClrMapping/>
  </p:clrMapOvr>
  <p:transition>
    <p:pull dir="r"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44450"/>
            <a:ext cx="2692400" cy="4978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4450"/>
            <a:ext cx="7874000" cy="4978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35667967"/>
      </p:ext>
    </p:extLst>
  </p:cSld>
  <p:clrMapOvr>
    <a:masterClrMapping/>
  </p:clrMapOvr>
  <p:transition>
    <p:pull dir="r"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44450"/>
            <a:ext cx="10769600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93853775"/>
      </p:ext>
    </p:extLst>
  </p:cSld>
  <p:clrMapOvr>
    <a:masterClrMapping/>
  </p:clrMapOvr>
  <p:transition>
    <p:pull dir="r"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10555816" cy="360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75734" y="827088"/>
            <a:ext cx="11036300" cy="94615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481411"/>
      </p:ext>
    </p:extLst>
  </p:cSld>
  <p:clrMapOvr>
    <a:masterClrMapping/>
  </p:clrMapOvr>
  <p:transition>
    <p:pull dir="r"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10555816" cy="360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75734" y="827088"/>
            <a:ext cx="5416551" cy="946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484" y="827088"/>
            <a:ext cx="5416549" cy="946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5710522"/>
      </p:ext>
    </p:extLst>
  </p:cSld>
  <p:clrMapOvr>
    <a:masterClrMapping/>
  </p:clrMapOvr>
  <p:transition>
    <p:pull dir="r"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41580672"/>
      </p:ext>
    </p:extLst>
  </p:cSld>
  <p:clrMapOvr>
    <a:masterClrMapping/>
  </p:clrMapOvr>
  <p:transition>
    <p:cover dir="r"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/>
              </a:buClr>
              <a:defRPr sz="2400"/>
            </a:lvl1pPr>
            <a:lvl2pPr>
              <a:buClr>
                <a:schemeClr val="tx2"/>
              </a:buClr>
              <a:defRPr sz="1800"/>
            </a:lvl2pPr>
            <a:lvl3pPr>
              <a:buClr>
                <a:schemeClr val="tx2"/>
              </a:buClr>
              <a:buFont typeface="Arial" pitchFamily="34" charset="0"/>
              <a:buChar char="•"/>
              <a:defRPr sz="1600"/>
            </a:lvl3pPr>
            <a:lvl4pPr>
              <a:buClr>
                <a:schemeClr val="tx2"/>
              </a:buClr>
              <a:buFont typeface="Courier New" pitchFamily="49" charset="0"/>
              <a:buChar char="o"/>
              <a:defRPr sz="1400"/>
            </a:lvl4pPr>
            <a:lvl5pPr>
              <a:buClr>
                <a:schemeClr val="tx2"/>
              </a:buClr>
              <a:buFont typeface="Wingdings" pitchFamily="2" charset="2"/>
              <a:buChar char="q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47606305"/>
      </p:ext>
    </p:extLst>
  </p:cSld>
  <p:clrMapOvr>
    <a:masterClrMapping/>
  </p:clrMapOvr>
  <p:transition>
    <p:cover dir="r"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4366578"/>
      </p:ext>
    </p:extLst>
  </p:cSld>
  <p:clrMapOvr>
    <a:masterClrMapping/>
  </p:clrMapOvr>
  <p:transition>
    <p:cover dir="r"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908050"/>
            <a:ext cx="528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908050"/>
            <a:ext cx="528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3189723"/>
      </p:ext>
    </p:extLst>
  </p:cSld>
  <p:clrMapOvr>
    <a:masterClrMapping/>
  </p:clrMapOvr>
  <p:transition>
    <p:cover dir="r"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647282765"/>
      </p:ext>
    </p:extLst>
  </p:cSld>
  <p:clrMapOvr>
    <a:masterClrMapping/>
  </p:clrMapOvr>
  <p:transition>
    <p:cover dir="r"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8482655"/>
      </p:ext>
    </p:extLst>
  </p:cSld>
  <p:clrMapOvr>
    <a:masterClrMapping/>
  </p:clrMapOvr>
  <p:transition>
    <p:cover dir="r"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988841"/>
      </p:ext>
    </p:extLst>
  </p:cSld>
  <p:clrMapOvr>
    <a:masterClrMapping/>
  </p:clrMapOvr>
  <p:transition>
    <p:cover dir="r"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9706601"/>
      </p:ext>
    </p:extLst>
  </p:cSld>
  <p:clrMapOvr>
    <a:masterClrMapping/>
  </p:clrMapOvr>
  <p:transition>
    <p:cover dir="r"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SG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469005"/>
      </p:ext>
    </p:extLst>
  </p:cSld>
  <p:clrMapOvr>
    <a:masterClrMapping/>
  </p:clrMapOvr>
  <p:transition>
    <p:cover dir="r"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586314913"/>
      </p:ext>
    </p:extLst>
  </p:cSld>
  <p:clrMapOvr>
    <a:masterClrMapping/>
  </p:clrMapOvr>
  <p:transition>
    <p:cover dir="r"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44450"/>
            <a:ext cx="2692400" cy="4978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4450"/>
            <a:ext cx="7874000" cy="4978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36367984"/>
      </p:ext>
    </p:extLst>
  </p:cSld>
  <p:clrMapOvr>
    <a:masterClrMapping/>
  </p:clrMapOvr>
  <p:transition>
    <p:cover dir="r"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44450"/>
            <a:ext cx="10769600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08550417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10555816" cy="360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75734" y="827088"/>
            <a:ext cx="11036300" cy="94615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3041759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10555816" cy="360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75734" y="827088"/>
            <a:ext cx="5416551" cy="946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484" y="827088"/>
            <a:ext cx="5416549" cy="946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1484788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21176400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9497483" cy="3603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865294872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5371211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908050"/>
            <a:ext cx="528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908050"/>
            <a:ext cx="5283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7338491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24284645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368354990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5058558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289127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6899539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26472856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44450"/>
            <a:ext cx="2692400" cy="4978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4450"/>
            <a:ext cx="7874000" cy="4978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14143542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44450"/>
            <a:ext cx="10769600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51458061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10555816" cy="360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75734" y="827088"/>
            <a:ext cx="11036300" cy="94615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826946827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784" y="115888"/>
            <a:ext cx="10555816" cy="360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75734" y="827088"/>
            <a:ext cx="5416551" cy="946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484" y="827088"/>
            <a:ext cx="5416549" cy="946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530037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X4200\Proware1\D\DAIKIN\OPMAAKdaik2012\PPT'S SALES FORCE MEETING\Afbeeldingen Mieke\Daikin_horizontaalQ-lichtblauw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49" y="188640"/>
            <a:ext cx="2927272" cy="435600"/>
          </a:xfrm>
          <a:prstGeom prst="rect">
            <a:avLst/>
          </a:prstGeom>
          <a:noFill/>
          <a:effectLst/>
        </p:spPr>
      </p:pic>
      <p:sp>
        <p:nvSpPr>
          <p:cNvPr id="8" name="Rectangle 7"/>
          <p:cNvSpPr/>
          <p:nvPr/>
        </p:nvSpPr>
        <p:spPr>
          <a:xfrm>
            <a:off x="239350" y="692696"/>
            <a:ext cx="11713301" cy="72008"/>
          </a:xfrm>
          <a:prstGeom prst="rect">
            <a:avLst/>
          </a:prstGeom>
          <a:gradFill flip="none" rotWithShape="1">
            <a:gsLst>
              <a:gs pos="93805">
                <a:schemeClr val="bg1"/>
              </a:gs>
              <a:gs pos="68000">
                <a:schemeClr val="accent1">
                  <a:tint val="50000"/>
                  <a:shade val="100000"/>
                  <a:satMod val="350000"/>
                </a:schemeClr>
              </a:gs>
              <a:gs pos="0">
                <a:schemeClr val="accent1">
                  <a:tint val="100000"/>
                  <a:shade val="100000"/>
                  <a:satMod val="130000"/>
                </a:schemeClr>
              </a:gs>
              <a:gs pos="39000">
                <a:schemeClr val="accent1">
                  <a:tint val="50000"/>
                  <a:shade val="100000"/>
                  <a:satMod val="350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800"/>
          </a:p>
        </p:txBody>
      </p:sp>
      <p:sp>
        <p:nvSpPr>
          <p:cNvPr id="9" name="Tijdelijke aanduiding voor tekst 5"/>
          <p:cNvSpPr>
            <a:spLocks noGrp="1"/>
          </p:cNvSpPr>
          <p:nvPr>
            <p:ph type="body" sz="quarter" idx="10" hasCustomPrompt="1"/>
          </p:nvPr>
        </p:nvSpPr>
        <p:spPr>
          <a:xfrm>
            <a:off x="881534" y="1565276"/>
            <a:ext cx="8805333" cy="1787525"/>
          </a:xfrm>
          <a:prstGeom prst="rect">
            <a:avLst/>
          </a:prstGeom>
        </p:spPr>
        <p:txBody>
          <a:bodyPr vert="horz"/>
          <a:lstStyle>
            <a:lvl1pPr marL="0" indent="0">
              <a:defRPr sz="4500">
                <a:solidFill>
                  <a:srgbClr val="C1BBA8"/>
                </a:solidFill>
                <a:latin typeface="Myriad Pro"/>
                <a:cs typeface="Myriad Pro"/>
              </a:defRPr>
            </a:lvl1pPr>
          </a:lstStyle>
          <a:p>
            <a:pPr lvl="0"/>
            <a:r>
              <a:rPr lang="nl-BE" dirty="0"/>
              <a:t>Title presentation</a:t>
            </a:r>
            <a:endParaRPr lang="nl-NL" dirty="0"/>
          </a:p>
        </p:txBody>
      </p:sp>
      <p:sp>
        <p:nvSpPr>
          <p:cNvPr id="10" name="Tijdelijke aanduiding voor tekst 12"/>
          <p:cNvSpPr>
            <a:spLocks noGrp="1"/>
          </p:cNvSpPr>
          <p:nvPr>
            <p:ph type="body" sz="quarter" idx="11" hasCustomPrompt="1"/>
          </p:nvPr>
        </p:nvSpPr>
        <p:spPr>
          <a:xfrm>
            <a:off x="4930141" y="3068004"/>
            <a:ext cx="6882553" cy="396557"/>
          </a:xfrm>
          <a:prstGeom prst="rect">
            <a:avLst/>
          </a:prstGeom>
        </p:spPr>
        <p:txBody>
          <a:bodyPr vert="horz" wrap="none"/>
          <a:lstStyle>
            <a:lvl1pPr algn="r">
              <a:defRPr sz="2000">
                <a:solidFill>
                  <a:srgbClr val="C1BBA8"/>
                </a:solidFill>
                <a:latin typeface="Myriad Pro"/>
                <a:cs typeface="Myriad Pro"/>
              </a:defRPr>
            </a:lvl1pPr>
          </a:lstStyle>
          <a:p>
            <a:pPr lvl="0"/>
            <a:r>
              <a:rPr lang="nl-BE" dirty="0"/>
              <a:t>Subtitle presentation</a:t>
            </a:r>
            <a:endParaRPr lang="nl-NL" dirty="0"/>
          </a:p>
        </p:txBody>
      </p:sp>
      <p:grpSp>
        <p:nvGrpSpPr>
          <p:cNvPr id="11" name="Groeperen 7"/>
          <p:cNvGrpSpPr/>
          <p:nvPr/>
        </p:nvGrpSpPr>
        <p:grpSpPr>
          <a:xfrm>
            <a:off x="6807200" y="5158028"/>
            <a:ext cx="5181600" cy="1242773"/>
            <a:chOff x="304800" y="914401"/>
            <a:chExt cx="3886200" cy="1242773"/>
          </a:xfrm>
        </p:grpSpPr>
        <p:sp>
          <p:nvSpPr>
            <p:cNvPr id="12" name="Tekstvak 8"/>
            <p:cNvSpPr txBox="1">
              <a:spLocks noChangeAspect="1"/>
            </p:cNvSpPr>
            <p:nvPr/>
          </p:nvSpPr>
          <p:spPr>
            <a:xfrm>
              <a:off x="304800" y="914401"/>
              <a:ext cx="3886200" cy="68579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nl-NL" sz="3100" dirty="0">
                  <a:solidFill>
                    <a:srgbClr val="0083C3"/>
                  </a:solidFill>
                  <a:cs typeface="Myriad Pro"/>
                </a:rPr>
                <a:t>Month</a:t>
              </a:r>
            </a:p>
          </p:txBody>
        </p:sp>
        <p:sp>
          <p:nvSpPr>
            <p:cNvPr id="13" name="Rechthoek 9"/>
            <p:cNvSpPr>
              <a:spLocks noChangeAspect="1"/>
            </p:cNvSpPr>
            <p:nvPr/>
          </p:nvSpPr>
          <p:spPr>
            <a:xfrm>
              <a:off x="990600" y="1295400"/>
              <a:ext cx="1448954" cy="861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l-NL" sz="5000" dirty="0">
                  <a:solidFill>
                    <a:srgbClr val="0083C3"/>
                  </a:solidFill>
                  <a:latin typeface="Myriad Pro"/>
                  <a:cs typeface="Myriad Pro"/>
                </a:rPr>
                <a:t>YEAR</a:t>
              </a:r>
              <a:endParaRPr lang="nl-NL" sz="5000" dirty="0">
                <a:solidFill>
                  <a:srgbClr val="0083C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4937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407701" y="116633"/>
            <a:ext cx="7850088" cy="471587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MY" dirty="0"/>
          </a:p>
        </p:txBody>
      </p:sp>
      <p:sp>
        <p:nvSpPr>
          <p:cNvPr id="8" name="Content Placeholder 3"/>
          <p:cNvSpPr>
            <a:spLocks noGrp="1"/>
          </p:cNvSpPr>
          <p:nvPr>
            <p:ph sz="quarter" idx="10"/>
          </p:nvPr>
        </p:nvSpPr>
        <p:spPr>
          <a:xfrm>
            <a:off x="238423" y="980729"/>
            <a:ext cx="11019367" cy="3024187"/>
          </a:xfrm>
          <a:prstGeom prst="rect">
            <a:avLst/>
          </a:prstGeo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675802954"/>
      </p:ext>
    </p:extLst>
  </p:cSld>
  <p:clrMapOvr>
    <a:masterClrMapping/>
  </p:clrMapOvr>
  <p:transition>
    <p:cover dir="r"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24E6-9E06-44B4-9382-B338C13BBAB4}" type="datetimeFigureOut">
              <a:rPr lang="en-MY" smtClean="0"/>
              <a:pPr/>
              <a:t>16/10/2018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123CB-BE29-4E51-81F0-3D7489EC13B6}" type="slidenum">
              <a:rPr lang="en-MY" smtClean="0"/>
              <a:pPr/>
              <a:t>‹Nº›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12213737"/>
      </p:ext>
    </p:extLst>
  </p:cSld>
  <p:clrMapOvr>
    <a:masterClrMapping/>
  </p:clrMapOvr>
  <p:transition>
    <p:cover dir="r"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24E6-9E06-44B4-9382-B338C13BBAB4}" type="datetimeFigureOut">
              <a:rPr lang="en-MY" smtClean="0"/>
              <a:pPr/>
              <a:t>16/10/2018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123CB-BE29-4E51-81F0-3D7489EC13B6}" type="slidenum">
              <a:rPr lang="en-MY" smtClean="0"/>
              <a:pPr/>
              <a:t>‹Nº›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93859876"/>
      </p:ext>
    </p:extLst>
  </p:cSld>
  <p:clrMapOvr>
    <a:masterClrMapping/>
  </p:clrMapOvr>
  <p:transition>
    <p:cover dir="r"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24E6-9E06-44B4-9382-B338C13BBAB4}" type="datetimeFigureOut">
              <a:rPr lang="en-MY" smtClean="0"/>
              <a:pPr/>
              <a:t>16/10/2018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123CB-BE29-4E51-81F0-3D7489EC13B6}" type="slidenum">
              <a:rPr lang="en-MY" smtClean="0"/>
              <a:pPr/>
              <a:t>‹Nº›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31446789"/>
      </p:ext>
    </p:extLst>
  </p:cSld>
  <p:clrMapOvr>
    <a:masterClrMapping/>
  </p:clrMapOvr>
  <p:transition>
    <p:cover dir="r"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24E6-9E06-44B4-9382-B338C13BBAB4}" type="datetimeFigureOut">
              <a:rPr lang="en-MY" smtClean="0"/>
              <a:pPr/>
              <a:t>16/10/2018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123CB-BE29-4E51-81F0-3D7489EC13B6}" type="slidenum">
              <a:rPr lang="en-MY" smtClean="0"/>
              <a:pPr/>
              <a:t>‹Nº›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67509365"/>
      </p:ext>
    </p:extLst>
  </p:cSld>
  <p:clrMapOvr>
    <a:masterClrMapping/>
  </p:clrMapOvr>
  <p:transition>
    <p:cover dir="r"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24E6-9E06-44B4-9382-B338C13BBAB4}" type="datetimeFigureOut">
              <a:rPr lang="en-MY" smtClean="0"/>
              <a:pPr/>
              <a:t>16/10/2018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123CB-BE29-4E51-81F0-3D7489EC13B6}" type="slidenum">
              <a:rPr lang="en-MY" smtClean="0"/>
              <a:pPr/>
              <a:t>‹Nº›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06753541"/>
      </p:ext>
    </p:extLst>
  </p:cSld>
  <p:clrMapOvr>
    <a:masterClrMapping/>
  </p:clrMapOvr>
  <p:transition>
    <p:cover dir="r"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24E6-9E06-44B4-9382-B338C13BBAB4}" type="datetimeFigureOut">
              <a:rPr lang="en-MY" smtClean="0"/>
              <a:pPr/>
              <a:t>16/10/2018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123CB-BE29-4E51-81F0-3D7489EC13B6}" type="slidenum">
              <a:rPr lang="en-MY" smtClean="0"/>
              <a:pPr/>
              <a:t>‹Nº›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73628362"/>
      </p:ext>
    </p:extLst>
  </p:cSld>
  <p:clrMapOvr>
    <a:masterClrMapping/>
  </p:clrMapOvr>
  <p:transition>
    <p:cover dir="r"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24E6-9E06-44B4-9382-B338C13BBAB4}" type="datetimeFigureOut">
              <a:rPr lang="en-MY" smtClean="0"/>
              <a:pPr/>
              <a:t>16/10/2018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123CB-BE29-4E51-81F0-3D7489EC13B6}" type="slidenum">
              <a:rPr lang="en-MY" smtClean="0"/>
              <a:pPr/>
              <a:t>‹Nº›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03882248"/>
      </p:ext>
    </p:extLst>
  </p:cSld>
  <p:clrMapOvr>
    <a:masterClrMapping/>
  </p:clrMapOvr>
  <p:transition>
    <p:cover dir="r"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24E6-9E06-44B4-9382-B338C13BBAB4}" type="datetimeFigureOut">
              <a:rPr lang="en-MY" smtClean="0"/>
              <a:pPr/>
              <a:t>16/10/2018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123CB-BE29-4E51-81F0-3D7489EC13B6}" type="slidenum">
              <a:rPr lang="en-MY" smtClean="0"/>
              <a:pPr/>
              <a:t>‹Nº›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01068399"/>
      </p:ext>
    </p:extLst>
  </p:cSld>
  <p:clrMapOvr>
    <a:masterClrMapping/>
  </p:clrMapOvr>
  <p:transition>
    <p:cover dir="r"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24E6-9E06-44B4-9382-B338C13BBAB4}" type="datetimeFigureOut">
              <a:rPr lang="en-MY" smtClean="0"/>
              <a:pPr/>
              <a:t>16/10/2018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123CB-BE29-4E51-81F0-3D7489EC13B6}" type="slidenum">
              <a:rPr lang="en-MY" smtClean="0"/>
              <a:pPr/>
              <a:t>‹Nº›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13129988"/>
      </p:ext>
    </p:extLst>
  </p:cSld>
  <p:clrMapOvr>
    <a:masterClrMapping/>
  </p:clrMapOvr>
  <p:transition>
    <p:cover dir="r"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51090419"/>
      </p:ext>
    </p:extLst>
  </p:cSld>
  <p:clrMapOvr>
    <a:masterClrMapping/>
  </p:clrMapOvr>
  <p:transition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8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43.xml"/><Relationship Id="rId16" Type="http://schemas.openxmlformats.org/officeDocument/2006/relationships/hyperlink" Target="http://www.daikin.co.jp/" TargetMode="Externa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57.xml"/><Relationship Id="rId16" Type="http://schemas.openxmlformats.org/officeDocument/2006/relationships/hyperlink" Target="http://www.daikin.co.jp/" TargetMode="Externa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71.xml"/><Relationship Id="rId16" Type="http://schemas.openxmlformats.org/officeDocument/2006/relationships/hyperlink" Target="http://www.daikin.co.jp/" TargetMode="Externa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97.xml"/><Relationship Id="rId16" Type="http://schemas.openxmlformats.org/officeDocument/2006/relationships/hyperlink" Target="http://www.daikin.co.jp/" TargetMode="Externa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22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111.xml"/><Relationship Id="rId16" Type="http://schemas.openxmlformats.org/officeDocument/2006/relationships/hyperlink" Target="http://www.daikin.co.jp/" TargetMode="Externa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125.xml"/><Relationship Id="rId16" Type="http://schemas.openxmlformats.org/officeDocument/2006/relationships/hyperlink" Target="http://www.daikin.co.jp/" TargetMode="Externa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151.xml"/><Relationship Id="rId16" Type="http://schemas.openxmlformats.org/officeDocument/2006/relationships/hyperlink" Target="http://www.daikin.co.jp/" TargetMode="Externa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4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Relationship Id="rId14" Type="http://schemas.openxmlformats.org/officeDocument/2006/relationships/slideLayout" Target="../slideLayouts/slideLayout16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1.xml"/><Relationship Id="rId13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70.xml"/><Relationship Id="rId12" Type="http://schemas.openxmlformats.org/officeDocument/2006/relationships/slideLayout" Target="../slideLayouts/slideLayout175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165.xml"/><Relationship Id="rId16" Type="http://schemas.openxmlformats.org/officeDocument/2006/relationships/hyperlink" Target="http://www.daikin.co.jp/" TargetMode="External"/><Relationship Id="rId1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9.xml"/><Relationship Id="rId11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68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72.xml"/><Relationship Id="rId14" Type="http://schemas.openxmlformats.org/officeDocument/2006/relationships/slideLayout" Target="../slideLayouts/slideLayout17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5.xml"/><Relationship Id="rId13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80.xml"/><Relationship Id="rId7" Type="http://schemas.openxmlformats.org/officeDocument/2006/relationships/slideLayout" Target="../slideLayouts/slideLayout184.xml"/><Relationship Id="rId12" Type="http://schemas.openxmlformats.org/officeDocument/2006/relationships/slideLayout" Target="../slideLayouts/slideLayout189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179.xml"/><Relationship Id="rId16" Type="http://schemas.openxmlformats.org/officeDocument/2006/relationships/hyperlink" Target="http://www.daikin.co.jp/" TargetMode="External"/><Relationship Id="rId1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83.xml"/><Relationship Id="rId11" Type="http://schemas.openxmlformats.org/officeDocument/2006/relationships/slideLayout" Target="../slideLayouts/slideLayout188.xml"/><Relationship Id="rId5" Type="http://schemas.openxmlformats.org/officeDocument/2006/relationships/slideLayout" Target="../slideLayouts/slideLayout182.xml"/><Relationship Id="rId15" Type="http://schemas.openxmlformats.org/officeDocument/2006/relationships/theme" Target="../theme/theme14.xml"/><Relationship Id="rId10" Type="http://schemas.openxmlformats.org/officeDocument/2006/relationships/slideLayout" Target="../slideLayouts/slideLayout187.xml"/><Relationship Id="rId4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6.xml"/><Relationship Id="rId14" Type="http://schemas.openxmlformats.org/officeDocument/2006/relationships/slideLayout" Target="../slideLayouts/slideLayout19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9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98.xml"/><Relationship Id="rId12" Type="http://schemas.openxmlformats.org/officeDocument/2006/relationships/slideLayout" Target="../slideLayouts/slideLayout203.xml"/><Relationship Id="rId2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7.xml"/><Relationship Id="rId11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96.xml"/><Relationship Id="rId10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95.xml"/><Relationship Id="rId9" Type="http://schemas.openxmlformats.org/officeDocument/2006/relationships/slideLayout" Target="../slideLayouts/slideLayout200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theme" Target="../theme/theme16.xml"/><Relationship Id="rId2" Type="http://schemas.openxmlformats.org/officeDocument/2006/relationships/slideLayout" Target="../slideLayouts/slideLayout205.xml"/><Relationship Id="rId1" Type="http://schemas.openxmlformats.org/officeDocument/2006/relationships/slideLayout" Target="../slideLayouts/slideLayout204.xml"/><Relationship Id="rId4" Type="http://schemas.openxmlformats.org/officeDocument/2006/relationships/image" Target="../media/image8.jpe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3.xml"/><Relationship Id="rId13" Type="http://schemas.openxmlformats.org/officeDocument/2006/relationships/slideLayout" Target="../slideLayouts/slideLayout218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212.xml"/><Relationship Id="rId12" Type="http://schemas.openxmlformats.org/officeDocument/2006/relationships/slideLayout" Target="../slideLayouts/slideLayout217.xml"/><Relationship Id="rId17" Type="http://schemas.openxmlformats.org/officeDocument/2006/relationships/theme" Target="../theme/theme17.xml"/><Relationship Id="rId2" Type="http://schemas.openxmlformats.org/officeDocument/2006/relationships/slideLayout" Target="../slideLayouts/slideLayout207.xml"/><Relationship Id="rId16" Type="http://schemas.openxmlformats.org/officeDocument/2006/relationships/slideLayout" Target="../slideLayouts/slideLayout221.xml"/><Relationship Id="rId1" Type="http://schemas.openxmlformats.org/officeDocument/2006/relationships/slideLayout" Target="../slideLayouts/slideLayout206.xml"/><Relationship Id="rId6" Type="http://schemas.openxmlformats.org/officeDocument/2006/relationships/slideLayout" Target="../slideLayouts/slideLayout211.xml"/><Relationship Id="rId11" Type="http://schemas.openxmlformats.org/officeDocument/2006/relationships/slideLayout" Target="../slideLayouts/slideLayout216.xml"/><Relationship Id="rId5" Type="http://schemas.openxmlformats.org/officeDocument/2006/relationships/slideLayout" Target="../slideLayouts/slideLayout210.xml"/><Relationship Id="rId15" Type="http://schemas.openxmlformats.org/officeDocument/2006/relationships/slideLayout" Target="../slideLayouts/slideLayout220.xml"/><Relationship Id="rId10" Type="http://schemas.openxmlformats.org/officeDocument/2006/relationships/slideLayout" Target="../slideLayouts/slideLayout215.xml"/><Relationship Id="rId19" Type="http://schemas.microsoft.com/office/2007/relationships/hdphoto" Target="../media/hdphoto1.wdp"/><Relationship Id="rId4" Type="http://schemas.openxmlformats.org/officeDocument/2006/relationships/slideLayout" Target="../slideLayouts/slideLayout209.xml"/><Relationship Id="rId9" Type="http://schemas.openxmlformats.org/officeDocument/2006/relationships/slideLayout" Target="../slideLayouts/slideLayout214.xml"/><Relationship Id="rId14" Type="http://schemas.openxmlformats.org/officeDocument/2006/relationships/slideLayout" Target="../slideLayouts/slideLayout219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9.xml"/><Relationship Id="rId13" Type="http://schemas.openxmlformats.org/officeDocument/2006/relationships/slideLayout" Target="../slideLayouts/slideLayout234.xml"/><Relationship Id="rId3" Type="http://schemas.openxmlformats.org/officeDocument/2006/relationships/slideLayout" Target="../slideLayouts/slideLayout224.xml"/><Relationship Id="rId7" Type="http://schemas.openxmlformats.org/officeDocument/2006/relationships/slideLayout" Target="../slideLayouts/slideLayout228.xml"/><Relationship Id="rId12" Type="http://schemas.openxmlformats.org/officeDocument/2006/relationships/slideLayout" Target="../slideLayouts/slideLayout233.xml"/><Relationship Id="rId2" Type="http://schemas.openxmlformats.org/officeDocument/2006/relationships/slideLayout" Target="../slideLayouts/slideLayout223.xml"/><Relationship Id="rId16" Type="http://schemas.openxmlformats.org/officeDocument/2006/relationships/theme" Target="../theme/theme18.xml"/><Relationship Id="rId1" Type="http://schemas.openxmlformats.org/officeDocument/2006/relationships/slideLayout" Target="../slideLayouts/slideLayout222.xml"/><Relationship Id="rId6" Type="http://schemas.openxmlformats.org/officeDocument/2006/relationships/slideLayout" Target="../slideLayouts/slideLayout227.xml"/><Relationship Id="rId11" Type="http://schemas.openxmlformats.org/officeDocument/2006/relationships/slideLayout" Target="../slideLayouts/slideLayout232.xml"/><Relationship Id="rId5" Type="http://schemas.openxmlformats.org/officeDocument/2006/relationships/slideLayout" Target="../slideLayouts/slideLayout226.xml"/><Relationship Id="rId1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31.xml"/><Relationship Id="rId4" Type="http://schemas.openxmlformats.org/officeDocument/2006/relationships/slideLayout" Target="../slideLayouts/slideLayout225.xml"/><Relationship Id="rId9" Type="http://schemas.openxmlformats.org/officeDocument/2006/relationships/slideLayout" Target="../slideLayouts/slideLayout230.xml"/><Relationship Id="rId14" Type="http://schemas.openxmlformats.org/officeDocument/2006/relationships/slideLayout" Target="../slideLayouts/slideLayout235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4.xml"/><Relationship Id="rId13" Type="http://schemas.openxmlformats.org/officeDocument/2006/relationships/slideLayout" Target="../slideLayouts/slideLayout249.xml"/><Relationship Id="rId3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43.xml"/><Relationship Id="rId12" Type="http://schemas.openxmlformats.org/officeDocument/2006/relationships/slideLayout" Target="../slideLayouts/slideLayout248.xml"/><Relationship Id="rId17" Type="http://schemas.microsoft.com/office/2007/relationships/hdphoto" Target="../media/hdphoto1.wdp"/><Relationship Id="rId2" Type="http://schemas.openxmlformats.org/officeDocument/2006/relationships/slideLayout" Target="../slideLayouts/slideLayout238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37.xml"/><Relationship Id="rId6" Type="http://schemas.openxmlformats.org/officeDocument/2006/relationships/slideLayout" Target="../slideLayouts/slideLayout242.xml"/><Relationship Id="rId11" Type="http://schemas.openxmlformats.org/officeDocument/2006/relationships/slideLayout" Target="../slideLayouts/slideLayout247.xml"/><Relationship Id="rId5" Type="http://schemas.openxmlformats.org/officeDocument/2006/relationships/slideLayout" Target="../slideLayouts/slideLayout241.xml"/><Relationship Id="rId15" Type="http://schemas.openxmlformats.org/officeDocument/2006/relationships/theme" Target="../theme/theme19.xml"/><Relationship Id="rId10" Type="http://schemas.openxmlformats.org/officeDocument/2006/relationships/slideLayout" Target="../slideLayouts/slideLayout246.xml"/><Relationship Id="rId4" Type="http://schemas.openxmlformats.org/officeDocument/2006/relationships/slideLayout" Target="../slideLayouts/slideLayout240.xml"/><Relationship Id="rId9" Type="http://schemas.openxmlformats.org/officeDocument/2006/relationships/slideLayout" Target="../slideLayouts/slideLayout245.xml"/><Relationship Id="rId14" Type="http://schemas.openxmlformats.org/officeDocument/2006/relationships/slideLayout" Target="../slideLayouts/slideLayout250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8.xml"/><Relationship Id="rId13" Type="http://schemas.openxmlformats.org/officeDocument/2006/relationships/slideLayout" Target="../slideLayouts/slideLayout263.xml"/><Relationship Id="rId3" Type="http://schemas.openxmlformats.org/officeDocument/2006/relationships/slideLayout" Target="../slideLayouts/slideLayout253.xml"/><Relationship Id="rId7" Type="http://schemas.openxmlformats.org/officeDocument/2006/relationships/slideLayout" Target="../slideLayouts/slideLayout257.xml"/><Relationship Id="rId12" Type="http://schemas.openxmlformats.org/officeDocument/2006/relationships/slideLayout" Target="../slideLayouts/slideLayout262.xml"/><Relationship Id="rId2" Type="http://schemas.openxmlformats.org/officeDocument/2006/relationships/slideLayout" Target="../slideLayouts/slideLayout25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51.xml"/><Relationship Id="rId6" Type="http://schemas.openxmlformats.org/officeDocument/2006/relationships/slideLayout" Target="../slideLayouts/slideLayout256.xml"/><Relationship Id="rId11" Type="http://schemas.openxmlformats.org/officeDocument/2006/relationships/slideLayout" Target="../slideLayouts/slideLayout261.xml"/><Relationship Id="rId5" Type="http://schemas.openxmlformats.org/officeDocument/2006/relationships/slideLayout" Target="../slideLayouts/slideLayout255.xml"/><Relationship Id="rId15" Type="http://schemas.openxmlformats.org/officeDocument/2006/relationships/theme" Target="../theme/theme20.xml"/><Relationship Id="rId10" Type="http://schemas.openxmlformats.org/officeDocument/2006/relationships/slideLayout" Target="../slideLayouts/slideLayout260.xml"/><Relationship Id="rId4" Type="http://schemas.openxmlformats.org/officeDocument/2006/relationships/slideLayout" Target="../slideLayouts/slideLayout254.xml"/><Relationship Id="rId9" Type="http://schemas.openxmlformats.org/officeDocument/2006/relationships/slideLayout" Target="../slideLayouts/slideLayout259.xml"/><Relationship Id="rId14" Type="http://schemas.openxmlformats.org/officeDocument/2006/relationships/slideLayout" Target="../slideLayouts/slideLayout264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slideLayout" Target="../slideLayouts/slideLayout277.xml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slideLayout" Target="../slideLayouts/slideLayout276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266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5" Type="http://schemas.openxmlformats.org/officeDocument/2006/relationships/theme" Target="../theme/theme21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Relationship Id="rId14" Type="http://schemas.openxmlformats.org/officeDocument/2006/relationships/slideLayout" Target="../slideLayouts/slideLayout278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6.xml"/><Relationship Id="rId13" Type="http://schemas.openxmlformats.org/officeDocument/2006/relationships/theme" Target="../theme/theme22.xml"/><Relationship Id="rId3" Type="http://schemas.openxmlformats.org/officeDocument/2006/relationships/slideLayout" Target="../slideLayouts/slideLayout281.xml"/><Relationship Id="rId7" Type="http://schemas.openxmlformats.org/officeDocument/2006/relationships/slideLayout" Target="../slideLayouts/slideLayout285.xml"/><Relationship Id="rId12" Type="http://schemas.openxmlformats.org/officeDocument/2006/relationships/slideLayout" Target="../slideLayouts/slideLayout290.xml"/><Relationship Id="rId2" Type="http://schemas.openxmlformats.org/officeDocument/2006/relationships/slideLayout" Target="../slideLayouts/slideLayout280.xml"/><Relationship Id="rId1" Type="http://schemas.openxmlformats.org/officeDocument/2006/relationships/slideLayout" Target="../slideLayouts/slideLayout279.xml"/><Relationship Id="rId6" Type="http://schemas.openxmlformats.org/officeDocument/2006/relationships/slideLayout" Target="../slideLayouts/slideLayout284.xml"/><Relationship Id="rId11" Type="http://schemas.openxmlformats.org/officeDocument/2006/relationships/slideLayout" Target="../slideLayouts/slideLayout289.xml"/><Relationship Id="rId5" Type="http://schemas.openxmlformats.org/officeDocument/2006/relationships/slideLayout" Target="../slideLayouts/slideLayout283.xml"/><Relationship Id="rId10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82.xml"/><Relationship Id="rId9" Type="http://schemas.openxmlformats.org/officeDocument/2006/relationships/slideLayout" Target="../slideLayouts/slideLayout287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C5B67-2A37-404A-A219-34927B02FFBC}" type="datetimeFigureOut">
              <a:rPr lang="en-MY" smtClean="0"/>
              <a:pPr/>
              <a:t>16/10/2018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03CFF-A9AF-4661-B47A-684CA7F22887}" type="slidenum">
              <a:rPr lang="en-MY" smtClean="0"/>
              <a:pPr/>
              <a:t>‹Nº›</a:t>
            </a:fld>
            <a:endParaRPr lang="en-MY"/>
          </a:p>
        </p:txBody>
      </p:sp>
      <p:pic>
        <p:nvPicPr>
          <p:cNvPr id="7" name="Picture 2" descr="\\X4200\Proware1\D\DAIKIN\OPMAAKdaik2012\PPT'S SALES FORCE MEETING\Afbeeldingen Mieke\Daikin_horizontaalQ-lichtblauw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49" y="188640"/>
            <a:ext cx="2159294" cy="435600"/>
          </a:xfrm>
          <a:prstGeom prst="rect">
            <a:avLst/>
          </a:prstGeom>
          <a:noFill/>
          <a:effectLst/>
        </p:spPr>
      </p:pic>
      <p:sp>
        <p:nvSpPr>
          <p:cNvPr id="8" name="Rectangle 7"/>
          <p:cNvSpPr/>
          <p:nvPr/>
        </p:nvSpPr>
        <p:spPr>
          <a:xfrm>
            <a:off x="239351" y="692696"/>
            <a:ext cx="11713301" cy="72008"/>
          </a:xfrm>
          <a:prstGeom prst="rect">
            <a:avLst/>
          </a:prstGeom>
          <a:gradFill flip="none" rotWithShape="1">
            <a:gsLst>
              <a:gs pos="93805">
                <a:schemeClr val="bg1"/>
              </a:gs>
              <a:gs pos="68000">
                <a:schemeClr val="accent1">
                  <a:tint val="50000"/>
                  <a:shade val="100000"/>
                  <a:satMod val="350000"/>
                </a:schemeClr>
              </a:gs>
              <a:gs pos="0">
                <a:schemeClr val="accent1">
                  <a:tint val="100000"/>
                  <a:shade val="100000"/>
                  <a:satMod val="130000"/>
                </a:schemeClr>
              </a:gs>
              <a:gs pos="39000">
                <a:schemeClr val="accent1">
                  <a:tint val="50000"/>
                  <a:shade val="100000"/>
                  <a:satMod val="350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800"/>
          </a:p>
        </p:txBody>
      </p:sp>
    </p:spTree>
    <p:extLst>
      <p:ext uri="{BB962C8B-B14F-4D97-AF65-F5344CB8AC3E}">
        <p14:creationId xmlns:p14="http://schemas.microsoft.com/office/powerpoint/2010/main" val="83804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cover dir="r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16" cstate="print">
            <a:extLst/>
          </a:blip>
          <a:stretch>
            <a:fillRect/>
          </a:stretch>
        </p:blipFill>
        <p:spPr bwMode="auto">
          <a:xfrm>
            <a:off x="0" y="0"/>
            <a:ext cx="12192000" cy="622852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92767" y="115888"/>
            <a:ext cx="106934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5734" y="692150"/>
            <a:ext cx="110363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143934" y="549276"/>
            <a:ext cx="11942233" cy="73025"/>
          </a:xfrm>
          <a:prstGeom prst="rect">
            <a:avLst/>
          </a:prstGeom>
          <a:gradFill rotWithShape="0">
            <a:gsLst>
              <a:gs pos="0">
                <a:srgbClr val="99CCFF">
                  <a:lumMod val="93000"/>
                  <a:lumOff val="7000"/>
                </a:srgbClr>
              </a:gs>
              <a:gs pos="50000">
                <a:srgbClr val="D0E8FF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SG" sz="1800">
              <a:latin typeface="Arial" charset="0"/>
              <a:cs typeface="Arial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11620500" y="6667858"/>
            <a:ext cx="349455" cy="12311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800" b="1">
                <a:latin typeface="Calibri" panose="020F0502020204030204" pitchFamily="34" charset="0"/>
                <a:ea typeface="SimSun" panose="02010600030101010101" pitchFamily="2" charset="-122"/>
              </a:rPr>
              <a:t>Page </a:t>
            </a:r>
            <a:fld id="{CC396C64-F484-4F55-B618-BD4F0E8F1275}" type="slidenum">
              <a:rPr lang="en-US" altLang="zh-CN" sz="800" b="1" smtClean="0">
                <a:latin typeface="Calibri" panose="020F0502020204030204" pitchFamily="34" charset="0"/>
                <a:ea typeface="SimSun" panose="02010600030101010101" pitchFamily="2" charset="-122"/>
              </a:rPr>
              <a:pPr>
                <a:defRPr/>
              </a:pPr>
              <a:t>‹Nº›</a:t>
            </a:fld>
            <a:endParaRPr lang="en-US" altLang="zh-CN" sz="800" b="1"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203201" y="71439"/>
            <a:ext cx="480484" cy="92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lIns="0" tIns="0" rIns="0" bIns="0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GB" sz="600" i="1" dirty="0">
                <a:solidFill>
                  <a:srgbClr val="3366FF"/>
                </a:solidFill>
                <a:latin typeface="Arial Black" pitchFamily="34" charset="0"/>
                <a:ea typeface="MS Gothic" pitchFamily="49" charset="-128"/>
                <a:cs typeface="Arial" charset="0"/>
              </a:rPr>
              <a:t>DAIKIN</a:t>
            </a:r>
          </a:p>
        </p:txBody>
      </p:sp>
      <p:sp>
        <p:nvSpPr>
          <p:cNvPr id="1032" name="AutoShape 9"/>
          <p:cNvSpPr>
            <a:spLocks noChangeArrowheads="1"/>
          </p:cNvSpPr>
          <p:nvPr/>
        </p:nvSpPr>
        <p:spPr bwMode="auto">
          <a:xfrm rot="5400000">
            <a:off x="257175" y="107950"/>
            <a:ext cx="323850" cy="431800"/>
          </a:xfrm>
          <a:prstGeom prst="rtTriangle">
            <a:avLst/>
          </a:prstGeom>
          <a:solidFill>
            <a:srgbClr val="00CC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800"/>
          </a:p>
        </p:txBody>
      </p:sp>
      <p:sp>
        <p:nvSpPr>
          <p:cNvPr id="1033" name="AutoShape 10"/>
          <p:cNvSpPr>
            <a:spLocks noChangeArrowheads="1"/>
          </p:cNvSpPr>
          <p:nvPr/>
        </p:nvSpPr>
        <p:spPr bwMode="auto">
          <a:xfrm rot="5400000">
            <a:off x="232306" y="134938"/>
            <a:ext cx="161925" cy="215900"/>
          </a:xfrm>
          <a:prstGeom prst="rtTriangle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2017801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</p:sldLayoutIdLst>
  <p:transition>
    <p:cover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Ø"/>
        <a:defRPr sz="2000" b="1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Arial" panose="020B0604020202020204" pitchFamily="34" charset="0"/>
        <a:buChar char="-"/>
        <a:defRPr sz="1600" b="1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anose="05000000000000000000" pitchFamily="2" charset="2"/>
        <a:buChar char="•"/>
        <a:defRPr sz="2400" b="1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/>
          <p:cNvPicPr>
            <a:picLocks noChangeAspect="1" noChangeArrowheads="1"/>
          </p:cNvPicPr>
          <p:nvPr/>
        </p:nvPicPr>
        <p:blipFill>
          <a:blip r:embed="rId17" cstate="print"/>
          <a:stretch>
            <a:fillRect/>
          </a:stretch>
        </p:blipFill>
        <p:spPr bwMode="auto">
          <a:xfrm>
            <a:off x="0" y="0"/>
            <a:ext cx="12192000" cy="760576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02785" y="115888"/>
            <a:ext cx="9747249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5734" y="827088"/>
            <a:ext cx="110363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endParaRPr lang="en-US" altLang="zh-CN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577851" y="574676"/>
            <a:ext cx="11036300" cy="144463"/>
          </a:xfrm>
          <a:prstGeom prst="rect">
            <a:avLst/>
          </a:prstGeom>
          <a:gradFill rotWithShape="0">
            <a:gsLst>
              <a:gs pos="0">
                <a:srgbClr val="99CCFF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SG" altLang="en-US" sz="180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10991852" y="6453189"/>
            <a:ext cx="625171" cy="246863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000" b="1">
                <a:solidFill>
                  <a:schemeClr val="accent2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t>Page </a:t>
            </a:r>
            <a:fld id="{AEFADF35-8B3D-4ED8-88FE-02ADA74743B8}" type="slidenum">
              <a:rPr lang="en-US" altLang="zh-CN" sz="1000" b="1" smtClean="0">
                <a:solidFill>
                  <a:schemeClr val="accent2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pPr>
                <a:defRPr/>
              </a:pPr>
              <a:t>‹Nº›</a:t>
            </a:fld>
            <a:endParaRPr lang="en-US" altLang="zh-CN" sz="1400" b="1">
              <a:solidFill>
                <a:schemeClr val="accent2"/>
              </a:solidFill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575734" y="71439"/>
            <a:ext cx="480484" cy="92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lIns="0" tIns="0" rIns="0" bIns="0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GB" sz="600" i="1">
                <a:solidFill>
                  <a:srgbClr val="3366FF"/>
                </a:solidFill>
                <a:latin typeface="Arial Black" pitchFamily="34" charset="0"/>
                <a:ea typeface="MS Gothic" pitchFamily="49" charset="-128"/>
                <a:cs typeface="Arial" charset="0"/>
              </a:rPr>
              <a:t>DAIKIN</a:t>
            </a:r>
          </a:p>
        </p:txBody>
      </p:sp>
      <p:sp>
        <p:nvSpPr>
          <p:cNvPr id="2056" name="AutoShape 9"/>
          <p:cNvSpPr>
            <a:spLocks noChangeArrowheads="1"/>
          </p:cNvSpPr>
          <p:nvPr/>
        </p:nvSpPr>
        <p:spPr bwMode="auto">
          <a:xfrm rot="5400000">
            <a:off x="629708" y="107950"/>
            <a:ext cx="323850" cy="431800"/>
          </a:xfrm>
          <a:prstGeom prst="rtTriangle">
            <a:avLst/>
          </a:prstGeom>
          <a:solidFill>
            <a:srgbClr val="00CC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800"/>
          </a:p>
        </p:txBody>
      </p:sp>
      <p:sp>
        <p:nvSpPr>
          <p:cNvPr id="2057" name="AutoShape 10"/>
          <p:cNvSpPr>
            <a:spLocks noChangeArrowheads="1"/>
          </p:cNvSpPr>
          <p:nvPr/>
        </p:nvSpPr>
        <p:spPr bwMode="auto">
          <a:xfrm rot="5400000">
            <a:off x="602722" y="134938"/>
            <a:ext cx="161925" cy="215900"/>
          </a:xfrm>
          <a:prstGeom prst="rtTriangle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800"/>
          </a:p>
        </p:txBody>
      </p:sp>
      <p:pic>
        <p:nvPicPr>
          <p:cNvPr id="2058" name="Picture 2" descr="C:\Documents and Settings\wongts\My Documents\My Pictures\corpstruct_07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034" y="174626"/>
            <a:ext cx="1166284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0085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4758" r:id="rId15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anose="020B0604020202020204" pitchFamily="34" charset="0"/>
        <a:buChar char="•"/>
        <a:defRPr sz="2000" b="1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anose="020B0604020202020204" pitchFamily="34" charset="0"/>
        <a:buChar char="•"/>
        <a:defRPr sz="1600" b="1">
          <a:solidFill>
            <a:schemeClr val="tx1"/>
          </a:solidFill>
          <a:latin typeface="Arial" charset="0"/>
        </a:defRPr>
      </a:lvl2pPr>
      <a:lvl3pPr marL="12001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1400" b="1">
          <a:solidFill>
            <a:schemeClr val="tx1"/>
          </a:solidFill>
          <a:latin typeface="Arial" charset="0"/>
        </a:defRPr>
      </a:lvl3pPr>
      <a:lvl4pPr marL="1543050" indent="-1714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1200" b="1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788276"/>
            <a:ext cx="12192000" cy="6069724"/>
          </a:xfrm>
          <a:prstGeom prst="rect">
            <a:avLst/>
          </a:prstGeom>
          <a:gradFill flip="none" rotWithShape="1">
            <a:gsLst>
              <a:gs pos="0">
                <a:srgbClr val="0000CC"/>
              </a:gs>
              <a:gs pos="25000">
                <a:srgbClr val="21D6E0"/>
              </a:gs>
              <a:gs pos="75000">
                <a:srgbClr val="0087E6"/>
              </a:gs>
              <a:gs pos="75000">
                <a:srgbClr val="0000C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</p:spPr>
        <p:style>
          <a:lnRef idx="1">
            <a:schemeClr val="dk1"/>
          </a:lnRef>
          <a:fillRef idx="1002">
            <a:schemeClr val="dk2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n-US" sz="1800">
              <a:solidFill>
                <a:srgbClr val="000000"/>
              </a:solidFill>
              <a:latin typeface="Times New Roman" pitchFamily="18" charset="0"/>
              <a:ea typeface="SimSun" pitchFamily="2" charset="-122"/>
              <a:cs typeface="Arial" charset="0"/>
            </a:endParaRPr>
          </a:p>
        </p:txBody>
      </p:sp>
      <p:pic>
        <p:nvPicPr>
          <p:cNvPr id="3077" name="Picture 17" descr="DAIKIN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1" y="61913"/>
            <a:ext cx="7112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75785" y="115889"/>
            <a:ext cx="1081616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30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5734" y="827088"/>
            <a:ext cx="110363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endParaRPr lang="en-US" altLang="zh-CN"/>
          </a:p>
        </p:txBody>
      </p:sp>
      <p:sp>
        <p:nvSpPr>
          <p:cNvPr id="3080" name="Rectangle 6"/>
          <p:cNvSpPr>
            <a:spLocks noChangeArrowheads="1"/>
          </p:cNvSpPr>
          <p:nvPr/>
        </p:nvSpPr>
        <p:spPr bwMode="auto">
          <a:xfrm>
            <a:off x="11482918" y="11114"/>
            <a:ext cx="548227" cy="400752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2000" b="1">
                <a:solidFill>
                  <a:srgbClr val="0000CC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fld id="{526B509C-B507-47D4-9366-397C4901B518}" type="slidenum">
              <a:rPr lang="en-US" altLang="zh-CN" sz="2000" b="1" smtClean="0">
                <a:solidFill>
                  <a:srgbClr val="0000CC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pPr>
                <a:defRPr/>
              </a:pPr>
              <a:t>‹Nº›</a:t>
            </a:fld>
            <a:endParaRPr lang="en-US" altLang="zh-CN" sz="3600" b="1">
              <a:solidFill>
                <a:srgbClr val="0000CC"/>
              </a:solidFill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704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anose="020B0604020202020204" pitchFamily="34" charset="0"/>
        <a:buChar char="•"/>
        <a:defRPr sz="2800" b="1">
          <a:solidFill>
            <a:schemeClr val="bg1"/>
          </a:solidFill>
          <a:latin typeface="Arial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anose="020B0604020202020204" pitchFamily="34" charset="0"/>
        <a:buChar char="•"/>
        <a:defRPr sz="2000" b="1">
          <a:solidFill>
            <a:schemeClr val="bg1"/>
          </a:solidFill>
          <a:latin typeface="Arial" charset="0"/>
        </a:defRPr>
      </a:lvl2pPr>
      <a:lvl3pPr marL="12001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b="1">
          <a:solidFill>
            <a:schemeClr val="bg1"/>
          </a:solidFill>
          <a:latin typeface="Arial" charset="0"/>
        </a:defRPr>
      </a:lvl3pPr>
      <a:lvl4pPr marL="1543050" indent="-1714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1600" b="1">
          <a:solidFill>
            <a:schemeClr val="bg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anose="05000000000000000000" pitchFamily="2" charset="2"/>
        <a:buChar char="§"/>
        <a:defRPr sz="2800" b="1">
          <a:solidFill>
            <a:schemeClr val="bg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788276"/>
            <a:ext cx="12192000" cy="6069724"/>
          </a:xfrm>
          <a:prstGeom prst="rect">
            <a:avLst/>
          </a:prstGeom>
          <a:gradFill flip="none" rotWithShape="1">
            <a:gsLst>
              <a:gs pos="0">
                <a:srgbClr val="0000CC"/>
              </a:gs>
              <a:gs pos="25000">
                <a:srgbClr val="21D6E0"/>
              </a:gs>
              <a:gs pos="75000">
                <a:srgbClr val="0087E6"/>
              </a:gs>
              <a:gs pos="75000">
                <a:srgbClr val="0000C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</p:spPr>
        <p:style>
          <a:lnRef idx="1">
            <a:schemeClr val="dk1"/>
          </a:lnRef>
          <a:fillRef idx="1002">
            <a:schemeClr val="dk2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n-US" sz="1800">
              <a:solidFill>
                <a:srgbClr val="000000"/>
              </a:solidFill>
              <a:latin typeface="Times New Roman" pitchFamily="18" charset="0"/>
              <a:ea typeface="SimSun" pitchFamily="2" charset="-122"/>
              <a:cs typeface="Arial" charset="0"/>
            </a:endParaRPr>
          </a:p>
        </p:txBody>
      </p:sp>
      <p:pic>
        <p:nvPicPr>
          <p:cNvPr id="4101" name="Picture 17" descr="DAIKIN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1" y="61913"/>
            <a:ext cx="7112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75785" y="115889"/>
            <a:ext cx="1081616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41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5734" y="827088"/>
            <a:ext cx="110363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endParaRPr lang="en-US" altLang="zh-CN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11482918" y="11114"/>
            <a:ext cx="548227" cy="400752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2000" b="1">
                <a:solidFill>
                  <a:srgbClr val="0000CC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fld id="{919DE6A7-8B17-4E73-A91B-30739C7284E7}" type="slidenum">
              <a:rPr lang="en-US" altLang="zh-CN" sz="2000" b="1" smtClean="0">
                <a:solidFill>
                  <a:srgbClr val="0000CC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pPr>
                <a:defRPr/>
              </a:pPr>
              <a:t>‹Nº›</a:t>
            </a:fld>
            <a:endParaRPr lang="en-US" altLang="zh-CN" sz="3600" b="1">
              <a:solidFill>
                <a:srgbClr val="0000CC"/>
              </a:solidFill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122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anose="020B0604020202020204" pitchFamily="34" charset="0"/>
        <a:buChar char="•"/>
        <a:defRPr sz="2800" b="1">
          <a:solidFill>
            <a:schemeClr val="bg1"/>
          </a:solidFill>
          <a:latin typeface="Arial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anose="020B0604020202020204" pitchFamily="34" charset="0"/>
        <a:buChar char="•"/>
        <a:defRPr sz="2000" b="1">
          <a:solidFill>
            <a:schemeClr val="bg1"/>
          </a:solidFill>
          <a:latin typeface="Arial" charset="0"/>
        </a:defRPr>
      </a:lvl2pPr>
      <a:lvl3pPr marL="12001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b="1">
          <a:solidFill>
            <a:schemeClr val="bg1"/>
          </a:solidFill>
          <a:latin typeface="Arial" charset="0"/>
        </a:defRPr>
      </a:lvl3pPr>
      <a:lvl4pPr marL="1543050" indent="-1714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1600" b="1">
          <a:solidFill>
            <a:schemeClr val="bg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anose="05000000000000000000" pitchFamily="2" charset="2"/>
        <a:buChar char="§"/>
        <a:defRPr sz="2800" b="1">
          <a:solidFill>
            <a:schemeClr val="bg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788276"/>
            <a:ext cx="12192000" cy="6069724"/>
          </a:xfrm>
          <a:prstGeom prst="rect">
            <a:avLst/>
          </a:prstGeom>
          <a:gradFill flip="none" rotWithShape="1">
            <a:gsLst>
              <a:gs pos="0">
                <a:srgbClr val="0000CC"/>
              </a:gs>
              <a:gs pos="25000">
                <a:srgbClr val="21D6E0"/>
              </a:gs>
              <a:gs pos="75000">
                <a:srgbClr val="0087E6"/>
              </a:gs>
              <a:gs pos="75000">
                <a:srgbClr val="0000C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</p:spPr>
        <p:style>
          <a:lnRef idx="1">
            <a:schemeClr val="dk1"/>
          </a:lnRef>
          <a:fillRef idx="1002">
            <a:schemeClr val="dk2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n-US" sz="1800">
              <a:solidFill>
                <a:srgbClr val="000000"/>
              </a:solidFill>
              <a:latin typeface="Times New Roman" pitchFamily="18" charset="0"/>
              <a:ea typeface="SimSun" pitchFamily="2" charset="-122"/>
              <a:cs typeface="Arial" charset="0"/>
            </a:endParaRPr>
          </a:p>
        </p:txBody>
      </p:sp>
      <p:pic>
        <p:nvPicPr>
          <p:cNvPr id="5125" name="Picture 17" descr="DAIKIN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1" y="61913"/>
            <a:ext cx="7112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75785" y="115889"/>
            <a:ext cx="1081616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51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5734" y="827088"/>
            <a:ext cx="110363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endParaRPr lang="en-US" altLang="zh-CN"/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11482918" y="11114"/>
            <a:ext cx="548227" cy="400752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2000" b="1">
                <a:solidFill>
                  <a:srgbClr val="0000CC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fld id="{250A4D46-4C3C-4776-B2D0-9E9D6549BCA5}" type="slidenum">
              <a:rPr lang="en-US" altLang="zh-CN" sz="2000" b="1" smtClean="0">
                <a:solidFill>
                  <a:srgbClr val="0000CC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pPr>
                <a:defRPr/>
              </a:pPr>
              <a:t>‹Nº›</a:t>
            </a:fld>
            <a:endParaRPr lang="en-US" altLang="zh-CN" sz="3600" b="1">
              <a:solidFill>
                <a:srgbClr val="0000CC"/>
              </a:solidFill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79565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  <p:sldLayoutId id="2147483746" r:id="rId13"/>
    <p:sldLayoutId id="2147483747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anose="020B0604020202020204" pitchFamily="34" charset="0"/>
        <a:buChar char="•"/>
        <a:defRPr sz="2800" b="1">
          <a:solidFill>
            <a:schemeClr val="bg1"/>
          </a:solidFill>
          <a:latin typeface="Arial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anose="020B0604020202020204" pitchFamily="34" charset="0"/>
        <a:buChar char="•"/>
        <a:defRPr sz="2000" b="1">
          <a:solidFill>
            <a:schemeClr val="bg1"/>
          </a:solidFill>
          <a:latin typeface="Arial" charset="0"/>
        </a:defRPr>
      </a:lvl2pPr>
      <a:lvl3pPr marL="12001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b="1">
          <a:solidFill>
            <a:schemeClr val="bg1"/>
          </a:solidFill>
          <a:latin typeface="Arial" charset="0"/>
        </a:defRPr>
      </a:lvl3pPr>
      <a:lvl4pPr marL="1543050" indent="-1714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1600" b="1">
          <a:solidFill>
            <a:schemeClr val="bg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anose="05000000000000000000" pitchFamily="2" charset="2"/>
        <a:buChar char="§"/>
        <a:defRPr sz="2800" b="1">
          <a:solidFill>
            <a:schemeClr val="bg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130176"/>
            <a:ext cx="109728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836613"/>
            <a:ext cx="10972800" cy="52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EB373FD-08A4-4CC5-8D9F-EE626D904854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28A274A-A47A-4E48-ABEA-BB9572B95964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58259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788276"/>
            <a:ext cx="12192000" cy="6069724"/>
          </a:xfrm>
          <a:prstGeom prst="rect">
            <a:avLst/>
          </a:prstGeom>
          <a:gradFill flip="none" rotWithShape="1">
            <a:gsLst>
              <a:gs pos="0">
                <a:srgbClr val="0000CC"/>
              </a:gs>
              <a:gs pos="25000">
                <a:srgbClr val="21D6E0"/>
              </a:gs>
              <a:gs pos="75000">
                <a:srgbClr val="0087E6"/>
              </a:gs>
              <a:gs pos="75000">
                <a:srgbClr val="0000C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</p:spPr>
        <p:style>
          <a:lnRef idx="1">
            <a:schemeClr val="dk1"/>
          </a:lnRef>
          <a:fillRef idx="1002">
            <a:schemeClr val="dk2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n-US" sz="1800">
              <a:solidFill>
                <a:srgbClr val="000000"/>
              </a:solidFill>
              <a:latin typeface="Times New Roman" pitchFamily="18" charset="0"/>
              <a:ea typeface="SimSun" pitchFamily="2" charset="-122"/>
              <a:cs typeface="Arial" charset="0"/>
            </a:endParaRPr>
          </a:p>
        </p:txBody>
      </p:sp>
      <p:pic>
        <p:nvPicPr>
          <p:cNvPr id="7173" name="Picture 17" descr="DAIKIN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1" y="61913"/>
            <a:ext cx="7112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75785" y="115889"/>
            <a:ext cx="1081616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71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5734" y="827088"/>
            <a:ext cx="110363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endParaRPr lang="en-US" altLang="zh-CN"/>
          </a:p>
        </p:txBody>
      </p:sp>
      <p:sp>
        <p:nvSpPr>
          <p:cNvPr id="7176" name="Rectangle 6"/>
          <p:cNvSpPr>
            <a:spLocks noChangeArrowheads="1"/>
          </p:cNvSpPr>
          <p:nvPr/>
        </p:nvSpPr>
        <p:spPr bwMode="auto">
          <a:xfrm>
            <a:off x="11482918" y="11114"/>
            <a:ext cx="548227" cy="400752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2000" b="1">
                <a:solidFill>
                  <a:srgbClr val="0000CC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fld id="{7FD82FA4-869F-47B4-A69E-76F7D02C485A}" type="slidenum">
              <a:rPr lang="en-US" altLang="zh-CN" sz="2000" b="1" smtClean="0">
                <a:solidFill>
                  <a:srgbClr val="0000CC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pPr>
                <a:defRPr/>
              </a:pPr>
              <a:t>‹Nº›</a:t>
            </a:fld>
            <a:endParaRPr lang="en-US" altLang="zh-CN" sz="3600" b="1">
              <a:solidFill>
                <a:srgbClr val="0000CC"/>
              </a:solidFill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2376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anose="020B0604020202020204" pitchFamily="34" charset="0"/>
        <a:buChar char="•"/>
        <a:defRPr sz="2800" b="1">
          <a:solidFill>
            <a:schemeClr val="bg1"/>
          </a:solidFill>
          <a:latin typeface="Arial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anose="020B0604020202020204" pitchFamily="34" charset="0"/>
        <a:buChar char="•"/>
        <a:defRPr sz="2000" b="1">
          <a:solidFill>
            <a:schemeClr val="bg1"/>
          </a:solidFill>
          <a:latin typeface="Arial" charset="0"/>
        </a:defRPr>
      </a:lvl2pPr>
      <a:lvl3pPr marL="12001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b="1">
          <a:solidFill>
            <a:schemeClr val="bg1"/>
          </a:solidFill>
          <a:latin typeface="Arial" charset="0"/>
        </a:defRPr>
      </a:lvl3pPr>
      <a:lvl4pPr marL="1543050" indent="-1714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1600" b="1">
          <a:solidFill>
            <a:schemeClr val="bg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anose="05000000000000000000" pitchFamily="2" charset="2"/>
        <a:buChar char="§"/>
        <a:defRPr sz="2800" b="1">
          <a:solidFill>
            <a:schemeClr val="bg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788276"/>
            <a:ext cx="12192000" cy="6069724"/>
          </a:xfrm>
          <a:prstGeom prst="rect">
            <a:avLst/>
          </a:prstGeom>
          <a:gradFill flip="none" rotWithShape="1">
            <a:gsLst>
              <a:gs pos="0">
                <a:srgbClr val="0000CC"/>
              </a:gs>
              <a:gs pos="25000">
                <a:srgbClr val="21D6E0"/>
              </a:gs>
              <a:gs pos="75000">
                <a:srgbClr val="0087E6"/>
              </a:gs>
              <a:gs pos="75000">
                <a:srgbClr val="0000C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</p:spPr>
        <p:style>
          <a:lnRef idx="1">
            <a:schemeClr val="dk1"/>
          </a:lnRef>
          <a:fillRef idx="1002">
            <a:schemeClr val="dk2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n-US" sz="1800">
              <a:solidFill>
                <a:srgbClr val="000000"/>
              </a:solidFill>
              <a:latin typeface="Times New Roman" pitchFamily="18" charset="0"/>
              <a:ea typeface="SimSun" pitchFamily="2" charset="-122"/>
              <a:cs typeface="Arial" charset="0"/>
            </a:endParaRPr>
          </a:p>
        </p:txBody>
      </p:sp>
      <p:pic>
        <p:nvPicPr>
          <p:cNvPr id="8197" name="Picture 17" descr="DAIKIN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1" y="61913"/>
            <a:ext cx="7112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75785" y="115889"/>
            <a:ext cx="1081616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81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5734" y="827088"/>
            <a:ext cx="110363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endParaRPr lang="en-US" altLang="zh-CN"/>
          </a:p>
        </p:txBody>
      </p:sp>
      <p:sp>
        <p:nvSpPr>
          <p:cNvPr id="8200" name="Rectangle 6"/>
          <p:cNvSpPr>
            <a:spLocks noChangeArrowheads="1"/>
          </p:cNvSpPr>
          <p:nvPr/>
        </p:nvSpPr>
        <p:spPr bwMode="auto">
          <a:xfrm>
            <a:off x="11482918" y="11114"/>
            <a:ext cx="548227" cy="400752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2000" b="1">
                <a:solidFill>
                  <a:srgbClr val="0000CC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fld id="{DCBDE3A1-AD6F-41EB-8C33-C4125D8F1079}" type="slidenum">
              <a:rPr lang="en-US" altLang="zh-CN" sz="2000" b="1" smtClean="0">
                <a:solidFill>
                  <a:srgbClr val="0000CC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pPr>
                <a:defRPr/>
              </a:pPr>
              <a:t>‹Nº›</a:t>
            </a:fld>
            <a:endParaRPr lang="en-US" altLang="zh-CN" sz="3600" b="1">
              <a:solidFill>
                <a:srgbClr val="0000CC"/>
              </a:solidFill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8242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anose="020B0604020202020204" pitchFamily="34" charset="0"/>
        <a:buChar char="•"/>
        <a:defRPr sz="2800" b="1">
          <a:solidFill>
            <a:schemeClr val="bg1"/>
          </a:solidFill>
          <a:latin typeface="Arial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anose="020B0604020202020204" pitchFamily="34" charset="0"/>
        <a:buChar char="•"/>
        <a:defRPr sz="2000" b="1">
          <a:solidFill>
            <a:schemeClr val="bg1"/>
          </a:solidFill>
          <a:latin typeface="Arial" charset="0"/>
        </a:defRPr>
      </a:lvl2pPr>
      <a:lvl3pPr marL="12001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b="1">
          <a:solidFill>
            <a:schemeClr val="bg1"/>
          </a:solidFill>
          <a:latin typeface="Arial" charset="0"/>
        </a:defRPr>
      </a:lvl3pPr>
      <a:lvl4pPr marL="1543050" indent="-1714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1600" b="1">
          <a:solidFill>
            <a:schemeClr val="bg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anose="05000000000000000000" pitchFamily="2" charset="2"/>
        <a:buChar char="§"/>
        <a:defRPr sz="2800" b="1">
          <a:solidFill>
            <a:schemeClr val="bg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788276"/>
            <a:ext cx="12192000" cy="6069724"/>
          </a:xfrm>
          <a:prstGeom prst="rect">
            <a:avLst/>
          </a:prstGeom>
          <a:gradFill flip="none" rotWithShape="1">
            <a:gsLst>
              <a:gs pos="0">
                <a:srgbClr val="0000CC"/>
              </a:gs>
              <a:gs pos="25000">
                <a:srgbClr val="21D6E0"/>
              </a:gs>
              <a:gs pos="75000">
                <a:srgbClr val="0087E6"/>
              </a:gs>
              <a:gs pos="75000">
                <a:srgbClr val="0000C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</p:spPr>
        <p:style>
          <a:lnRef idx="1">
            <a:schemeClr val="dk1"/>
          </a:lnRef>
          <a:fillRef idx="1002">
            <a:schemeClr val="dk2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n-US" sz="1800">
              <a:solidFill>
                <a:srgbClr val="000000"/>
              </a:solidFill>
              <a:latin typeface="Times New Roman" pitchFamily="18" charset="0"/>
              <a:ea typeface="SimSun" pitchFamily="2" charset="-122"/>
              <a:cs typeface="Arial" charset="0"/>
            </a:endParaRPr>
          </a:p>
        </p:txBody>
      </p:sp>
      <p:pic>
        <p:nvPicPr>
          <p:cNvPr id="9221" name="Picture 17" descr="DAIKIN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1" y="61913"/>
            <a:ext cx="7112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75785" y="115889"/>
            <a:ext cx="1081616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92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5734" y="827088"/>
            <a:ext cx="110363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endParaRPr lang="en-US" altLang="zh-CN"/>
          </a:p>
        </p:txBody>
      </p:sp>
      <p:sp>
        <p:nvSpPr>
          <p:cNvPr id="9224" name="Rectangle 6"/>
          <p:cNvSpPr>
            <a:spLocks noChangeArrowheads="1"/>
          </p:cNvSpPr>
          <p:nvPr/>
        </p:nvSpPr>
        <p:spPr bwMode="auto">
          <a:xfrm>
            <a:off x="11482918" y="11114"/>
            <a:ext cx="548227" cy="400752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2000" b="1">
                <a:solidFill>
                  <a:srgbClr val="0000CC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fld id="{F3C46280-3A2B-4F83-B6CA-D4C1BA84A9CD}" type="slidenum">
              <a:rPr lang="en-US" altLang="zh-CN" sz="2000" b="1" smtClean="0">
                <a:solidFill>
                  <a:srgbClr val="0000CC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pPr>
                <a:defRPr/>
              </a:pPr>
              <a:t>‹Nº›</a:t>
            </a:fld>
            <a:endParaRPr lang="en-US" altLang="zh-CN" sz="3600" b="1">
              <a:solidFill>
                <a:srgbClr val="0000CC"/>
              </a:solidFill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4428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anose="020B0604020202020204" pitchFamily="34" charset="0"/>
        <a:buChar char="•"/>
        <a:defRPr sz="2800" b="1">
          <a:solidFill>
            <a:schemeClr val="bg1"/>
          </a:solidFill>
          <a:latin typeface="Arial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anose="020B0604020202020204" pitchFamily="34" charset="0"/>
        <a:buChar char="•"/>
        <a:defRPr sz="2000" b="1">
          <a:solidFill>
            <a:schemeClr val="bg1"/>
          </a:solidFill>
          <a:latin typeface="Arial" charset="0"/>
        </a:defRPr>
      </a:lvl2pPr>
      <a:lvl3pPr marL="12001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b="1">
          <a:solidFill>
            <a:schemeClr val="bg1"/>
          </a:solidFill>
          <a:latin typeface="Arial" charset="0"/>
        </a:defRPr>
      </a:lvl3pPr>
      <a:lvl4pPr marL="1543050" indent="-1714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1600" b="1">
          <a:solidFill>
            <a:schemeClr val="bg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anose="05000000000000000000" pitchFamily="2" charset="2"/>
        <a:buChar char="§"/>
        <a:defRPr sz="2800" b="1">
          <a:solidFill>
            <a:schemeClr val="bg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130176"/>
            <a:ext cx="109728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4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836613"/>
            <a:ext cx="10972800" cy="52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AB1E17A-A663-44A1-BEDC-4ACA6C832C92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2E301AE-0D31-4106-B056-75E14FB33FF5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89338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788276"/>
            <a:ext cx="12192000" cy="6069724"/>
          </a:xfrm>
          <a:prstGeom prst="rect">
            <a:avLst/>
          </a:prstGeom>
          <a:gradFill flip="none" rotWithShape="1">
            <a:gsLst>
              <a:gs pos="0">
                <a:srgbClr val="0000CC"/>
              </a:gs>
              <a:gs pos="25000">
                <a:srgbClr val="21D6E0"/>
              </a:gs>
              <a:gs pos="75000">
                <a:srgbClr val="0087E6"/>
              </a:gs>
              <a:gs pos="75000">
                <a:srgbClr val="0000C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</p:spPr>
        <p:style>
          <a:lnRef idx="1">
            <a:schemeClr val="dk1"/>
          </a:lnRef>
          <a:fillRef idx="1002">
            <a:schemeClr val="dk2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n-US" sz="1800">
              <a:solidFill>
                <a:srgbClr val="000000"/>
              </a:solidFill>
              <a:latin typeface="Times New Roman" pitchFamily="18" charset="0"/>
              <a:ea typeface="SimSun" pitchFamily="2" charset="-122"/>
              <a:cs typeface="Arial" charset="0"/>
            </a:endParaRPr>
          </a:p>
        </p:txBody>
      </p:sp>
      <p:pic>
        <p:nvPicPr>
          <p:cNvPr id="11269" name="Picture 17" descr="DAIKIN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1" y="61913"/>
            <a:ext cx="7112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75785" y="115889"/>
            <a:ext cx="1081616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112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5734" y="827088"/>
            <a:ext cx="110363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endParaRPr lang="en-US" altLang="zh-CN"/>
          </a:p>
        </p:txBody>
      </p:sp>
      <p:sp>
        <p:nvSpPr>
          <p:cNvPr id="11272" name="Rectangle 6"/>
          <p:cNvSpPr>
            <a:spLocks noChangeArrowheads="1"/>
          </p:cNvSpPr>
          <p:nvPr/>
        </p:nvSpPr>
        <p:spPr bwMode="auto">
          <a:xfrm>
            <a:off x="11482918" y="11114"/>
            <a:ext cx="548227" cy="400752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2000" b="1">
                <a:solidFill>
                  <a:srgbClr val="0000CC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fld id="{7C3221EB-98B9-443D-B19A-5D2E6FF4B6D6}" type="slidenum">
              <a:rPr lang="en-US" altLang="zh-CN" sz="2000" b="1" smtClean="0">
                <a:solidFill>
                  <a:srgbClr val="0000CC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pPr>
                <a:defRPr/>
              </a:pPr>
              <a:t>‹Nº›</a:t>
            </a:fld>
            <a:endParaRPr lang="en-US" altLang="zh-CN" sz="3600" b="1">
              <a:solidFill>
                <a:srgbClr val="0000CC"/>
              </a:solidFill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9540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  <p:sldLayoutId id="2147483832" r:id="rId13"/>
    <p:sldLayoutId id="2147483833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anose="020B0604020202020204" pitchFamily="34" charset="0"/>
        <a:buChar char="•"/>
        <a:defRPr sz="2800" b="1">
          <a:solidFill>
            <a:schemeClr val="bg1"/>
          </a:solidFill>
          <a:latin typeface="Arial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anose="020B0604020202020204" pitchFamily="34" charset="0"/>
        <a:buChar char="•"/>
        <a:defRPr sz="2000" b="1">
          <a:solidFill>
            <a:schemeClr val="bg1"/>
          </a:solidFill>
          <a:latin typeface="Arial" charset="0"/>
        </a:defRPr>
      </a:lvl2pPr>
      <a:lvl3pPr marL="12001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b="1">
          <a:solidFill>
            <a:schemeClr val="bg1"/>
          </a:solidFill>
          <a:latin typeface="Arial" charset="0"/>
        </a:defRPr>
      </a:lvl3pPr>
      <a:lvl4pPr marL="1543050" indent="-1714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1600" b="1">
          <a:solidFill>
            <a:schemeClr val="bg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anose="05000000000000000000" pitchFamily="2" charset="2"/>
        <a:buChar char="§"/>
        <a:defRPr sz="2800" b="1">
          <a:solidFill>
            <a:schemeClr val="bg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788276"/>
            <a:ext cx="12192000" cy="6069724"/>
          </a:xfrm>
          <a:prstGeom prst="rect">
            <a:avLst/>
          </a:prstGeom>
          <a:gradFill flip="none" rotWithShape="1">
            <a:gsLst>
              <a:gs pos="0">
                <a:srgbClr val="0000CC"/>
              </a:gs>
              <a:gs pos="25000">
                <a:srgbClr val="21D6E0"/>
              </a:gs>
              <a:gs pos="75000">
                <a:srgbClr val="0087E6"/>
              </a:gs>
              <a:gs pos="75000">
                <a:srgbClr val="0000C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</p:spPr>
        <p:style>
          <a:lnRef idx="1">
            <a:schemeClr val="dk1"/>
          </a:lnRef>
          <a:fillRef idx="1002">
            <a:schemeClr val="dk2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n-US" sz="1800">
              <a:solidFill>
                <a:srgbClr val="000000"/>
              </a:solidFill>
              <a:latin typeface="Times New Roman" pitchFamily="18" charset="0"/>
              <a:ea typeface="SimSun" pitchFamily="2" charset="-122"/>
              <a:cs typeface="Arial" charset="0"/>
            </a:endParaRPr>
          </a:p>
        </p:txBody>
      </p:sp>
      <p:pic>
        <p:nvPicPr>
          <p:cNvPr id="12293" name="Picture 17" descr="DAIKIN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1" y="61913"/>
            <a:ext cx="7112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75785" y="115889"/>
            <a:ext cx="1081616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122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5734" y="827088"/>
            <a:ext cx="110363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endParaRPr lang="en-US" altLang="zh-CN"/>
          </a:p>
        </p:txBody>
      </p:sp>
      <p:sp>
        <p:nvSpPr>
          <p:cNvPr id="12296" name="Rectangle 6"/>
          <p:cNvSpPr>
            <a:spLocks noChangeArrowheads="1"/>
          </p:cNvSpPr>
          <p:nvPr/>
        </p:nvSpPr>
        <p:spPr bwMode="auto">
          <a:xfrm>
            <a:off x="11482918" y="11114"/>
            <a:ext cx="548227" cy="400752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2000" b="1">
                <a:solidFill>
                  <a:srgbClr val="0000CC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fld id="{5F28C652-8B66-4728-9A9A-F9D20444A4F2}" type="slidenum">
              <a:rPr lang="en-US" altLang="zh-CN" sz="2000" b="1" smtClean="0">
                <a:solidFill>
                  <a:srgbClr val="0000CC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pPr>
                <a:defRPr/>
              </a:pPr>
              <a:t>‹Nº›</a:t>
            </a:fld>
            <a:endParaRPr lang="en-US" altLang="zh-CN" sz="3600" b="1">
              <a:solidFill>
                <a:srgbClr val="0000CC"/>
              </a:solidFill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57079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  <p:sldLayoutId id="2147483848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anose="020B0604020202020204" pitchFamily="34" charset="0"/>
        <a:buChar char="•"/>
        <a:defRPr sz="2800" b="1">
          <a:solidFill>
            <a:schemeClr val="bg1"/>
          </a:solidFill>
          <a:latin typeface="Arial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anose="020B0604020202020204" pitchFamily="34" charset="0"/>
        <a:buChar char="•"/>
        <a:defRPr sz="2000" b="1">
          <a:solidFill>
            <a:schemeClr val="bg1"/>
          </a:solidFill>
          <a:latin typeface="Arial" charset="0"/>
        </a:defRPr>
      </a:lvl2pPr>
      <a:lvl3pPr marL="12001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b="1">
          <a:solidFill>
            <a:schemeClr val="bg1"/>
          </a:solidFill>
          <a:latin typeface="Arial" charset="0"/>
        </a:defRPr>
      </a:lvl3pPr>
      <a:lvl4pPr marL="1543050" indent="-1714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1600" b="1">
          <a:solidFill>
            <a:schemeClr val="bg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anose="05000000000000000000" pitchFamily="2" charset="2"/>
        <a:buChar char="§"/>
        <a:defRPr sz="2800" b="1">
          <a:solidFill>
            <a:schemeClr val="bg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788276"/>
            <a:ext cx="12192000" cy="6069724"/>
          </a:xfrm>
          <a:prstGeom prst="rect">
            <a:avLst/>
          </a:prstGeom>
          <a:gradFill flip="none" rotWithShape="1">
            <a:gsLst>
              <a:gs pos="0">
                <a:srgbClr val="0000CC"/>
              </a:gs>
              <a:gs pos="25000">
                <a:srgbClr val="21D6E0"/>
              </a:gs>
              <a:gs pos="75000">
                <a:srgbClr val="0087E6"/>
              </a:gs>
              <a:gs pos="75000">
                <a:srgbClr val="0000C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</p:spPr>
        <p:style>
          <a:lnRef idx="1">
            <a:schemeClr val="dk1"/>
          </a:lnRef>
          <a:fillRef idx="1002">
            <a:schemeClr val="dk2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n-US" sz="1800">
              <a:solidFill>
                <a:srgbClr val="000000"/>
              </a:solidFill>
              <a:latin typeface="Times New Roman" pitchFamily="18" charset="0"/>
              <a:ea typeface="SimSun" pitchFamily="2" charset="-122"/>
              <a:cs typeface="Arial" charset="0"/>
            </a:endParaRPr>
          </a:p>
        </p:txBody>
      </p:sp>
      <p:pic>
        <p:nvPicPr>
          <p:cNvPr id="13317" name="Picture 17" descr="DAIKIN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1" y="61913"/>
            <a:ext cx="7112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75785" y="115889"/>
            <a:ext cx="1081616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133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5734" y="827088"/>
            <a:ext cx="110363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endParaRPr lang="en-US" altLang="zh-CN"/>
          </a:p>
        </p:txBody>
      </p:sp>
      <p:sp>
        <p:nvSpPr>
          <p:cNvPr id="13320" name="Rectangle 6"/>
          <p:cNvSpPr>
            <a:spLocks noChangeArrowheads="1"/>
          </p:cNvSpPr>
          <p:nvPr/>
        </p:nvSpPr>
        <p:spPr bwMode="auto">
          <a:xfrm>
            <a:off x="11482918" y="11114"/>
            <a:ext cx="548227" cy="400752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2000" b="1">
                <a:solidFill>
                  <a:srgbClr val="0000CC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fld id="{BF9B89A3-F6DF-441B-ADF5-96877A25F9C7}" type="slidenum">
              <a:rPr lang="en-US" altLang="zh-CN" sz="2000" b="1" smtClean="0">
                <a:solidFill>
                  <a:srgbClr val="0000CC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pPr>
                <a:defRPr/>
              </a:pPr>
              <a:t>‹Nº›</a:t>
            </a:fld>
            <a:endParaRPr lang="en-US" altLang="zh-CN" sz="3600" b="1">
              <a:solidFill>
                <a:srgbClr val="0000CC"/>
              </a:solidFill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3486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anose="020B0604020202020204" pitchFamily="34" charset="0"/>
        <a:buChar char="•"/>
        <a:defRPr sz="2800" b="1">
          <a:solidFill>
            <a:schemeClr val="bg1"/>
          </a:solidFill>
          <a:latin typeface="Arial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anose="020B0604020202020204" pitchFamily="34" charset="0"/>
        <a:buChar char="•"/>
        <a:defRPr sz="2000" b="1">
          <a:solidFill>
            <a:schemeClr val="bg1"/>
          </a:solidFill>
          <a:latin typeface="Arial" charset="0"/>
        </a:defRPr>
      </a:lvl2pPr>
      <a:lvl3pPr marL="12001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b="1">
          <a:solidFill>
            <a:schemeClr val="bg1"/>
          </a:solidFill>
          <a:latin typeface="Arial" charset="0"/>
        </a:defRPr>
      </a:lvl3pPr>
      <a:lvl4pPr marL="1543050" indent="-1714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1600" b="1">
          <a:solidFill>
            <a:schemeClr val="bg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anose="05000000000000000000" pitchFamily="2" charset="2"/>
        <a:buChar char="§"/>
        <a:defRPr sz="2800" b="1">
          <a:solidFill>
            <a:schemeClr val="bg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130176"/>
            <a:ext cx="109728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433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836613"/>
            <a:ext cx="10972800" cy="52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169EEAD-AACB-475F-9B75-D32961505E2A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3085A5A-6BE3-4931-971C-7960B1CA1573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43332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3" descr="intro.jpg"/>
          <p:cNvPicPr>
            <a:picLocks noChangeAspect="1"/>
          </p:cNvPicPr>
          <p:nvPr/>
        </p:nvPicPr>
        <p:blipFill rotWithShape="1">
          <a:blip r:embed="rId4" cstate="print"/>
          <a:srcRect l="6753" t="-6752" r="6753" b="-675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465612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8" r:id="rId1"/>
    <p:sldLayoutId id="2147483879" r:id="rId2"/>
  </p:sldLayoutIdLst>
  <p:transition>
    <p:cover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22852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91909" y="116310"/>
            <a:ext cx="10694449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5734" y="692696"/>
            <a:ext cx="110363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143339" y="548682"/>
            <a:ext cx="11943020" cy="74171"/>
          </a:xfrm>
          <a:prstGeom prst="rect">
            <a:avLst/>
          </a:prstGeom>
          <a:gradFill rotWithShape="0">
            <a:gsLst>
              <a:gs pos="0">
                <a:srgbClr val="99CCFF">
                  <a:lumMod val="93000"/>
                  <a:lumOff val="7000"/>
                </a:srgbClr>
              </a:gs>
              <a:gs pos="50000">
                <a:srgbClr val="D0E8FF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SG" sz="1800" dirty="0">
              <a:solidFill>
                <a:prstClr val="black"/>
              </a:solidFill>
            </a:endParaRP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11620419" y="6667456"/>
            <a:ext cx="34945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0">
            <a:spAutoFit/>
          </a:bodyPr>
          <a:lstStyle/>
          <a:p>
            <a:pPr eaLnBrk="0" hangingPunct="0"/>
            <a:r>
              <a:rPr lang="en-US" altLang="zh-CN" sz="800" b="1" dirty="0">
                <a:solidFill>
                  <a:prstClr val="black"/>
                </a:solidFill>
              </a:rPr>
              <a:t>Page </a:t>
            </a:r>
            <a:fld id="{F89EE62F-BE10-4813-BE4A-79A773C90EC8}" type="slidenum">
              <a:rPr lang="en-US" altLang="zh-CN" sz="800" b="1">
                <a:solidFill>
                  <a:prstClr val="black"/>
                </a:solidFill>
              </a:rPr>
              <a:pPr eaLnBrk="0" hangingPunct="0"/>
              <a:t>‹Nº›</a:t>
            </a:fld>
            <a:endParaRPr lang="en-US" altLang="zh-CN" sz="800" b="1" dirty="0">
              <a:solidFill>
                <a:prstClr val="black"/>
              </a:solidFill>
            </a:endParaRP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911425" y="71439"/>
            <a:ext cx="480484" cy="92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600" i="1" dirty="0">
                <a:solidFill>
                  <a:srgbClr val="3366FF"/>
                </a:solidFill>
                <a:latin typeface="Arial Black" pitchFamily="34" charset="0"/>
                <a:ea typeface="MS Gothic" pitchFamily="49" charset="-128"/>
              </a:rPr>
              <a:t>DAIKIN</a:t>
            </a:r>
          </a:p>
        </p:txBody>
      </p:sp>
      <p:sp>
        <p:nvSpPr>
          <p:cNvPr id="3081" name="AutoShape 9"/>
          <p:cNvSpPr>
            <a:spLocks noChangeArrowheads="1"/>
          </p:cNvSpPr>
          <p:nvPr/>
        </p:nvSpPr>
        <p:spPr bwMode="auto">
          <a:xfrm rot="5400000">
            <a:off x="965399" y="107950"/>
            <a:ext cx="323850" cy="431800"/>
          </a:xfrm>
          <a:prstGeom prst="rtTriangle">
            <a:avLst/>
          </a:prstGeom>
          <a:solidFill>
            <a:srgbClr val="00CC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3082" name="AutoShape 10"/>
          <p:cNvSpPr>
            <a:spLocks noChangeArrowheads="1"/>
          </p:cNvSpPr>
          <p:nvPr/>
        </p:nvSpPr>
        <p:spPr bwMode="auto">
          <a:xfrm rot="5400000">
            <a:off x="938412" y="134938"/>
            <a:ext cx="161925" cy="215900"/>
          </a:xfrm>
          <a:prstGeom prst="rtTriangle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-48683" y="2704"/>
            <a:ext cx="881493" cy="54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r" eaLnBrk="0" hangingPunct="0"/>
            <a:r>
              <a:rPr lang="en-GB" sz="700" dirty="0">
                <a:solidFill>
                  <a:prstClr val="white">
                    <a:lumMod val="65000"/>
                  </a:prstClr>
                </a:solidFill>
                <a:latin typeface="Arial Narrow" pitchFamily="34" charset="0"/>
                <a:ea typeface="Geneva" pitchFamily="1" charset="-128"/>
                <a:cs typeface="Arial" pitchFamily="34" charset="0"/>
              </a:rPr>
              <a:t>TOP SECRET</a:t>
            </a:r>
            <a:br>
              <a:rPr lang="en-GB" sz="700" dirty="0">
                <a:solidFill>
                  <a:prstClr val="white">
                    <a:lumMod val="65000"/>
                  </a:prstClr>
                </a:solidFill>
                <a:latin typeface="Arial Narrow" pitchFamily="34" charset="0"/>
                <a:ea typeface="Geneva" pitchFamily="1" charset="-128"/>
                <a:cs typeface="Arial" pitchFamily="34" charset="0"/>
              </a:rPr>
            </a:br>
            <a:r>
              <a:rPr lang="en-GB" sz="700" b="1" dirty="0">
                <a:solidFill>
                  <a:prstClr val="black"/>
                </a:solidFill>
                <a:latin typeface="Arial Narrow" pitchFamily="34" charset="0"/>
                <a:ea typeface="Geneva" pitchFamily="1" charset="-128"/>
                <a:cs typeface="Arial" pitchFamily="34" charset="0"/>
              </a:rPr>
              <a:t>SECRET</a:t>
            </a:r>
            <a:br>
              <a:rPr lang="en-GB" sz="700" b="1" dirty="0">
                <a:solidFill>
                  <a:prstClr val="white">
                    <a:lumMod val="65000"/>
                  </a:prstClr>
                </a:solidFill>
                <a:latin typeface="Arial Narrow" pitchFamily="34" charset="0"/>
                <a:ea typeface="Geneva" pitchFamily="1" charset="-128"/>
                <a:cs typeface="Arial" pitchFamily="34" charset="0"/>
              </a:rPr>
            </a:br>
            <a:r>
              <a:rPr lang="en-GB" sz="700" b="1" dirty="0">
                <a:solidFill>
                  <a:prstClr val="white">
                    <a:lumMod val="65000"/>
                  </a:prstClr>
                </a:solidFill>
                <a:latin typeface="Arial Narrow" pitchFamily="34" charset="0"/>
                <a:ea typeface="Geneva" pitchFamily="1" charset="-128"/>
                <a:cs typeface="Arial" pitchFamily="34" charset="0"/>
              </a:rPr>
              <a:t>INTERNAL USE</a:t>
            </a:r>
          </a:p>
          <a:p>
            <a:pPr algn="r" eaLnBrk="0" hangingPunct="0"/>
            <a:r>
              <a:rPr lang="en-GB" sz="700" b="1" dirty="0">
                <a:solidFill>
                  <a:prstClr val="black"/>
                </a:solidFill>
                <a:latin typeface="Arial Narrow" pitchFamily="34" charset="0"/>
                <a:ea typeface="Geneva" pitchFamily="1" charset="-128"/>
                <a:cs typeface="Arial" pitchFamily="34" charset="0"/>
              </a:rPr>
              <a:t> </a:t>
            </a:r>
            <a:r>
              <a:rPr lang="en-GB" sz="700" dirty="0">
                <a:solidFill>
                  <a:prstClr val="white">
                    <a:lumMod val="65000"/>
                  </a:prstClr>
                </a:solidFill>
                <a:latin typeface="Arial Narrow" pitchFamily="34" charset="0"/>
                <a:ea typeface="Geneva" pitchFamily="1" charset="-128"/>
                <a:cs typeface="Arial" pitchFamily="34" charset="0"/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443790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  <p:sldLayoutId id="2147483892" r:id="rId12"/>
    <p:sldLayoutId id="2147483893" r:id="rId13"/>
    <p:sldLayoutId id="2147483894" r:id="rId14"/>
    <p:sldLayoutId id="2147483895" r:id="rId15"/>
    <p:sldLayoutId id="2147483896" r:id="rId16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 sz="2000" b="1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Arial" charset="0"/>
        <a:buChar char="-"/>
        <a:defRPr sz="1600" b="1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•"/>
        <a:defRPr sz="2400" b="1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sz="2000" b="1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sz="2000" b="1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0050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  <p:sldLayoutId id="2147483909" r:id="rId12"/>
    <p:sldLayoutId id="2147483910" r:id="rId13"/>
    <p:sldLayoutId id="2147483911" r:id="rId14"/>
    <p:sldLayoutId id="2147483912" r:id="rId15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22852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91909" y="116310"/>
            <a:ext cx="10694449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5734" y="692696"/>
            <a:ext cx="110363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143339" y="548682"/>
            <a:ext cx="11943020" cy="74171"/>
          </a:xfrm>
          <a:prstGeom prst="rect">
            <a:avLst/>
          </a:prstGeom>
          <a:gradFill rotWithShape="0">
            <a:gsLst>
              <a:gs pos="0">
                <a:srgbClr val="99CCFF">
                  <a:lumMod val="93000"/>
                  <a:lumOff val="7000"/>
                </a:srgbClr>
              </a:gs>
              <a:gs pos="50000">
                <a:srgbClr val="D0E8FF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SG" sz="2400" dirty="0">
              <a:solidFill>
                <a:prstClr val="black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11620419" y="6667456"/>
            <a:ext cx="34945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800" b="1" dirty="0">
                <a:solidFill>
                  <a:prstClr val="black"/>
                </a:solidFill>
                <a:ea typeface="宋体" pitchFamily="2" charset="-122"/>
              </a:rPr>
              <a:t>Page </a:t>
            </a:r>
            <a:fld id="{F89EE62F-BE10-4813-BE4A-79A773C90EC8}" type="slidenum">
              <a:rPr lang="en-US" altLang="zh-CN" sz="800" b="1">
                <a:solidFill>
                  <a:prstClr val="black"/>
                </a:solidFill>
                <a:ea typeface="宋体" pitchFamily="2" charset="-122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n-US" altLang="zh-CN" sz="800" b="1" dirty="0">
              <a:solidFill>
                <a:prstClr val="black"/>
              </a:solidFill>
              <a:ea typeface="宋体" pitchFamily="2" charset="-122"/>
            </a:endParaRP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911425" y="71439"/>
            <a:ext cx="480484" cy="92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lIns="0" tIns="0" rIns="0" bIns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GB" sz="600" i="1" dirty="0">
                <a:solidFill>
                  <a:srgbClr val="3366FF"/>
                </a:solidFill>
                <a:latin typeface="Arial Black" pitchFamily="34" charset="0"/>
                <a:ea typeface="MS Gothic" pitchFamily="49" charset="-128"/>
              </a:rPr>
              <a:t>DAIKIN</a:t>
            </a:r>
          </a:p>
        </p:txBody>
      </p:sp>
      <p:sp>
        <p:nvSpPr>
          <p:cNvPr id="3081" name="AutoShape 9"/>
          <p:cNvSpPr>
            <a:spLocks noChangeArrowheads="1"/>
          </p:cNvSpPr>
          <p:nvPr/>
        </p:nvSpPr>
        <p:spPr bwMode="auto">
          <a:xfrm rot="5400000">
            <a:off x="965399" y="107950"/>
            <a:ext cx="323850" cy="431800"/>
          </a:xfrm>
          <a:prstGeom prst="rtTriangle">
            <a:avLst/>
          </a:prstGeom>
          <a:solidFill>
            <a:srgbClr val="00CC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400" dirty="0">
              <a:solidFill>
                <a:prstClr val="black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082" name="AutoShape 10"/>
          <p:cNvSpPr>
            <a:spLocks noChangeArrowheads="1"/>
          </p:cNvSpPr>
          <p:nvPr/>
        </p:nvSpPr>
        <p:spPr bwMode="auto">
          <a:xfrm rot="5400000">
            <a:off x="938412" y="134938"/>
            <a:ext cx="161925" cy="215900"/>
          </a:xfrm>
          <a:prstGeom prst="rtTriangle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400" dirty="0">
              <a:solidFill>
                <a:prstClr val="black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-48683" y="2704"/>
            <a:ext cx="881493" cy="54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GB" sz="700" dirty="0">
                <a:solidFill>
                  <a:prstClr val="white">
                    <a:lumMod val="65000"/>
                  </a:prstClr>
                </a:solidFill>
                <a:latin typeface="Arial Narrow" pitchFamily="34" charset="0"/>
                <a:ea typeface="Geneva" pitchFamily="1" charset="-128"/>
                <a:cs typeface="Arial" pitchFamily="34" charset="0"/>
              </a:rPr>
              <a:t>TOP SECRET</a:t>
            </a:r>
            <a:br>
              <a:rPr kumimoji="1" lang="en-GB" sz="700" dirty="0">
                <a:solidFill>
                  <a:prstClr val="white">
                    <a:lumMod val="65000"/>
                  </a:prstClr>
                </a:solidFill>
                <a:latin typeface="Arial Narrow" pitchFamily="34" charset="0"/>
                <a:ea typeface="Geneva" pitchFamily="1" charset="-128"/>
                <a:cs typeface="Arial" pitchFamily="34" charset="0"/>
              </a:rPr>
            </a:br>
            <a:r>
              <a:rPr kumimoji="1" lang="en-GB" sz="700" b="1" dirty="0">
                <a:solidFill>
                  <a:prstClr val="black"/>
                </a:solidFill>
                <a:latin typeface="Arial Narrow" pitchFamily="34" charset="0"/>
                <a:ea typeface="Geneva" pitchFamily="1" charset="-128"/>
                <a:cs typeface="Arial" pitchFamily="34" charset="0"/>
              </a:rPr>
              <a:t>SECRET</a:t>
            </a:r>
            <a:br>
              <a:rPr kumimoji="1" lang="en-GB" sz="700" b="1" dirty="0">
                <a:solidFill>
                  <a:prstClr val="white">
                    <a:lumMod val="65000"/>
                  </a:prstClr>
                </a:solidFill>
                <a:latin typeface="Arial Narrow" pitchFamily="34" charset="0"/>
                <a:ea typeface="Geneva" pitchFamily="1" charset="-128"/>
                <a:cs typeface="Arial" pitchFamily="34" charset="0"/>
              </a:rPr>
            </a:br>
            <a:r>
              <a:rPr kumimoji="1" lang="en-GB" sz="700" b="1" dirty="0">
                <a:solidFill>
                  <a:prstClr val="white">
                    <a:lumMod val="65000"/>
                  </a:prstClr>
                </a:solidFill>
                <a:latin typeface="Arial Narrow" pitchFamily="34" charset="0"/>
                <a:ea typeface="Geneva" pitchFamily="1" charset="-128"/>
                <a:cs typeface="Arial" pitchFamily="34" charset="0"/>
              </a:rPr>
              <a:t>INTERNAL USE</a:t>
            </a: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GB" sz="700" b="1" dirty="0">
                <a:solidFill>
                  <a:prstClr val="black"/>
                </a:solidFill>
                <a:latin typeface="Arial Narrow" pitchFamily="34" charset="0"/>
                <a:ea typeface="Geneva" pitchFamily="1" charset="-128"/>
                <a:cs typeface="Arial" pitchFamily="34" charset="0"/>
              </a:rPr>
              <a:t> </a:t>
            </a:r>
            <a:r>
              <a:rPr kumimoji="1" lang="en-GB" sz="700" dirty="0">
                <a:solidFill>
                  <a:prstClr val="white">
                    <a:lumMod val="65000"/>
                  </a:prstClr>
                </a:solidFill>
                <a:latin typeface="Arial Narrow" pitchFamily="34" charset="0"/>
                <a:ea typeface="Geneva" pitchFamily="1" charset="-128"/>
                <a:cs typeface="Arial" pitchFamily="34" charset="0"/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3431503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  <p:sldLayoutId id="2147483925" r:id="rId12"/>
    <p:sldLayoutId id="2147483926" r:id="rId13"/>
    <p:sldLayoutId id="2147483927" r:id="rId14"/>
  </p:sldLayoutIdLst>
  <p:transition>
    <p:pull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 sz="2000" b="1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Arial" charset="0"/>
        <a:buChar char="-"/>
        <a:defRPr sz="1600" b="1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•"/>
        <a:defRPr sz="2400" b="1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sz="2000" b="1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sz="2000" b="1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16" cstate="print">
            <a:extLst/>
          </a:blip>
          <a:stretch>
            <a:fillRect/>
          </a:stretch>
        </p:blipFill>
        <p:spPr bwMode="auto">
          <a:xfrm>
            <a:off x="0" y="0"/>
            <a:ext cx="12192000" cy="622852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92767" y="115888"/>
            <a:ext cx="106934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5734" y="692150"/>
            <a:ext cx="110363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143934" y="549276"/>
            <a:ext cx="11942233" cy="73025"/>
          </a:xfrm>
          <a:prstGeom prst="rect">
            <a:avLst/>
          </a:prstGeom>
          <a:gradFill rotWithShape="0">
            <a:gsLst>
              <a:gs pos="0">
                <a:srgbClr val="99CCFF">
                  <a:lumMod val="93000"/>
                  <a:lumOff val="7000"/>
                </a:srgbClr>
              </a:gs>
              <a:gs pos="50000">
                <a:srgbClr val="D0E8FF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SG" sz="1800">
              <a:latin typeface="Arial" charset="0"/>
              <a:cs typeface="Arial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11620500" y="6667858"/>
            <a:ext cx="349455" cy="12311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800" b="1">
                <a:latin typeface="Calibri" panose="020F0502020204030204" pitchFamily="34" charset="0"/>
                <a:ea typeface="SimSun" panose="02010600030101010101" pitchFamily="2" charset="-122"/>
              </a:rPr>
              <a:t>Page </a:t>
            </a:r>
            <a:fld id="{CC396C64-F484-4F55-B618-BD4F0E8F1275}" type="slidenum">
              <a:rPr lang="en-US" altLang="zh-CN" sz="800" b="1" smtClean="0">
                <a:latin typeface="Calibri" panose="020F0502020204030204" pitchFamily="34" charset="0"/>
                <a:ea typeface="SimSun" panose="02010600030101010101" pitchFamily="2" charset="-122"/>
              </a:rPr>
              <a:pPr>
                <a:defRPr/>
              </a:pPr>
              <a:t>‹Nº›</a:t>
            </a:fld>
            <a:endParaRPr lang="en-US" altLang="zh-CN" sz="800" b="1"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203201" y="71439"/>
            <a:ext cx="480484" cy="92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lIns="0" tIns="0" rIns="0" bIns="0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GB" sz="600" i="1" dirty="0">
                <a:solidFill>
                  <a:srgbClr val="3366FF"/>
                </a:solidFill>
                <a:latin typeface="Arial Black" pitchFamily="34" charset="0"/>
                <a:ea typeface="MS Gothic" pitchFamily="49" charset="-128"/>
                <a:cs typeface="Arial" charset="0"/>
              </a:rPr>
              <a:t>DAIKIN</a:t>
            </a:r>
          </a:p>
        </p:txBody>
      </p:sp>
      <p:sp>
        <p:nvSpPr>
          <p:cNvPr id="1032" name="AutoShape 9"/>
          <p:cNvSpPr>
            <a:spLocks noChangeArrowheads="1"/>
          </p:cNvSpPr>
          <p:nvPr/>
        </p:nvSpPr>
        <p:spPr bwMode="auto">
          <a:xfrm rot="5400000">
            <a:off x="257175" y="107950"/>
            <a:ext cx="323850" cy="431800"/>
          </a:xfrm>
          <a:prstGeom prst="rtTriangle">
            <a:avLst/>
          </a:prstGeom>
          <a:solidFill>
            <a:srgbClr val="00CC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800"/>
          </a:p>
        </p:txBody>
      </p:sp>
      <p:sp>
        <p:nvSpPr>
          <p:cNvPr id="1033" name="AutoShape 10"/>
          <p:cNvSpPr>
            <a:spLocks noChangeArrowheads="1"/>
          </p:cNvSpPr>
          <p:nvPr/>
        </p:nvSpPr>
        <p:spPr bwMode="auto">
          <a:xfrm rot="5400000">
            <a:off x="232306" y="134938"/>
            <a:ext cx="161925" cy="215900"/>
          </a:xfrm>
          <a:prstGeom prst="rtTriangle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4031735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  <p:sldLayoutId id="2147483940" r:id="rId12"/>
    <p:sldLayoutId id="2147483941" r:id="rId13"/>
    <p:sldLayoutId id="2147483942" r:id="rId14"/>
  </p:sldLayoutIdLst>
  <p:transition>
    <p:cover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Ø"/>
        <a:defRPr sz="2000" b="1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Arial" panose="020B0604020202020204" pitchFamily="34" charset="0"/>
        <a:buChar char="-"/>
        <a:defRPr sz="1600" b="1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anose="05000000000000000000" pitchFamily="2" charset="2"/>
        <a:buChar char="•"/>
        <a:defRPr sz="2400" b="1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/>
          <p:cNvPicPr>
            <a:picLocks noChangeAspect="1" noChangeArrowheads="1"/>
          </p:cNvPicPr>
          <p:nvPr/>
        </p:nvPicPr>
        <p:blipFill>
          <a:blip r:embed="rId16" cstate="print"/>
          <a:stretch>
            <a:fillRect/>
          </a:stretch>
        </p:blipFill>
        <p:spPr bwMode="auto">
          <a:xfrm>
            <a:off x="0" y="0"/>
            <a:ext cx="12192000" cy="760576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02785" y="115888"/>
            <a:ext cx="9747249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5734" y="827088"/>
            <a:ext cx="110363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endParaRPr lang="en-US" altLang="zh-CN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577851" y="574676"/>
            <a:ext cx="11036300" cy="144463"/>
          </a:xfrm>
          <a:prstGeom prst="rect">
            <a:avLst/>
          </a:prstGeom>
          <a:gradFill rotWithShape="0">
            <a:gsLst>
              <a:gs pos="0">
                <a:srgbClr val="99CCFF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SG" altLang="en-US" sz="180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10991852" y="6453189"/>
            <a:ext cx="625171" cy="246863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000" b="1">
                <a:solidFill>
                  <a:schemeClr val="accent2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t>Page </a:t>
            </a:r>
            <a:fld id="{AEFADF35-8B3D-4ED8-88FE-02ADA74743B8}" type="slidenum">
              <a:rPr lang="en-US" altLang="zh-CN" sz="1000" b="1" smtClean="0">
                <a:solidFill>
                  <a:schemeClr val="accent2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pPr>
                <a:defRPr/>
              </a:pPr>
              <a:t>‹Nº›</a:t>
            </a:fld>
            <a:endParaRPr lang="en-US" altLang="zh-CN" sz="1400" b="1">
              <a:solidFill>
                <a:schemeClr val="accent2"/>
              </a:solidFill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575734" y="71439"/>
            <a:ext cx="480484" cy="92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lIns="0" tIns="0" rIns="0" bIns="0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GB" sz="600" i="1">
                <a:solidFill>
                  <a:srgbClr val="3366FF"/>
                </a:solidFill>
                <a:latin typeface="Arial Black" pitchFamily="34" charset="0"/>
                <a:ea typeface="MS Gothic" pitchFamily="49" charset="-128"/>
                <a:cs typeface="Arial" charset="0"/>
              </a:rPr>
              <a:t>DAIKIN</a:t>
            </a:r>
          </a:p>
        </p:txBody>
      </p:sp>
      <p:sp>
        <p:nvSpPr>
          <p:cNvPr id="2056" name="AutoShape 9"/>
          <p:cNvSpPr>
            <a:spLocks noChangeArrowheads="1"/>
          </p:cNvSpPr>
          <p:nvPr/>
        </p:nvSpPr>
        <p:spPr bwMode="auto">
          <a:xfrm rot="5400000">
            <a:off x="629708" y="107950"/>
            <a:ext cx="323850" cy="431800"/>
          </a:xfrm>
          <a:prstGeom prst="rtTriangle">
            <a:avLst/>
          </a:prstGeom>
          <a:solidFill>
            <a:srgbClr val="00CC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800"/>
          </a:p>
        </p:txBody>
      </p:sp>
      <p:sp>
        <p:nvSpPr>
          <p:cNvPr id="2057" name="AutoShape 10"/>
          <p:cNvSpPr>
            <a:spLocks noChangeArrowheads="1"/>
          </p:cNvSpPr>
          <p:nvPr/>
        </p:nvSpPr>
        <p:spPr bwMode="auto">
          <a:xfrm rot="5400000">
            <a:off x="602722" y="134938"/>
            <a:ext cx="161925" cy="215900"/>
          </a:xfrm>
          <a:prstGeom prst="rtTriangle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z="1800"/>
          </a:p>
        </p:txBody>
      </p:sp>
      <p:pic>
        <p:nvPicPr>
          <p:cNvPr id="2058" name="Picture 2" descr="C:\Documents and Settings\wongts\My Documents\My Pictures\corpstruct_07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034" y="174626"/>
            <a:ext cx="1166284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5350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4" r:id="rId1"/>
    <p:sldLayoutId id="2147483945" r:id="rId2"/>
    <p:sldLayoutId id="2147483946" r:id="rId3"/>
    <p:sldLayoutId id="2147483947" r:id="rId4"/>
    <p:sldLayoutId id="2147483948" r:id="rId5"/>
    <p:sldLayoutId id="2147483949" r:id="rId6"/>
    <p:sldLayoutId id="2147483950" r:id="rId7"/>
    <p:sldLayoutId id="2147483951" r:id="rId8"/>
    <p:sldLayoutId id="2147483952" r:id="rId9"/>
    <p:sldLayoutId id="2147483953" r:id="rId10"/>
    <p:sldLayoutId id="2147483954" r:id="rId11"/>
    <p:sldLayoutId id="2147483955" r:id="rId12"/>
    <p:sldLayoutId id="2147483956" r:id="rId13"/>
    <p:sldLayoutId id="2147483957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anose="020B0604020202020204" pitchFamily="34" charset="0"/>
        <a:buChar char="•"/>
        <a:defRPr sz="2000" b="1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anose="020B0604020202020204" pitchFamily="34" charset="0"/>
        <a:buChar char="•"/>
        <a:defRPr sz="1600" b="1">
          <a:solidFill>
            <a:schemeClr val="tx1"/>
          </a:solidFill>
          <a:latin typeface="Arial" charset="0"/>
        </a:defRPr>
      </a:lvl2pPr>
      <a:lvl3pPr marL="12001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1400" b="1">
          <a:solidFill>
            <a:schemeClr val="tx1"/>
          </a:solidFill>
          <a:latin typeface="Arial" charset="0"/>
        </a:defRPr>
      </a:lvl3pPr>
      <a:lvl4pPr marL="1543050" indent="-1714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1200" b="1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anose="05000000000000000000" pitchFamily="2" charset="2"/>
        <a:buChar char="§"/>
        <a:defRPr sz="2000" b="1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A24E6-9E06-44B4-9382-B338C13BBAB4}" type="datetimeFigureOut">
              <a:rPr lang="en-MY" smtClean="0"/>
              <a:pPr/>
              <a:t>16/10/2018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123CB-BE29-4E51-81F0-3D7489EC13B6}" type="slidenum">
              <a:rPr lang="en-MY" smtClean="0"/>
              <a:pPr/>
              <a:t>‹Nº›</a:t>
            </a:fld>
            <a:endParaRPr lang="en-MY"/>
          </a:p>
        </p:txBody>
      </p:sp>
      <p:pic>
        <p:nvPicPr>
          <p:cNvPr id="7" name="Picture 2" descr="\\X4200\Proware1\D\DAIKIN\OPMAAKdaik2012\PPT'S SALES FORCE MEETING\Afbeeldingen Mieke\Daikin_horizontaalQ-lichtblauw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49" y="188640"/>
            <a:ext cx="2927272" cy="435600"/>
          </a:xfrm>
          <a:prstGeom prst="rect">
            <a:avLst/>
          </a:prstGeom>
          <a:noFill/>
          <a:effectLst/>
        </p:spPr>
      </p:pic>
      <p:sp>
        <p:nvSpPr>
          <p:cNvPr id="8" name="Rectangle 7"/>
          <p:cNvSpPr/>
          <p:nvPr/>
        </p:nvSpPr>
        <p:spPr>
          <a:xfrm>
            <a:off x="239350" y="692696"/>
            <a:ext cx="11713301" cy="72008"/>
          </a:xfrm>
          <a:prstGeom prst="rect">
            <a:avLst/>
          </a:prstGeom>
          <a:gradFill flip="none" rotWithShape="1">
            <a:gsLst>
              <a:gs pos="93805">
                <a:schemeClr val="bg1"/>
              </a:gs>
              <a:gs pos="68000">
                <a:schemeClr val="accent1">
                  <a:tint val="50000"/>
                  <a:shade val="100000"/>
                  <a:satMod val="350000"/>
                </a:schemeClr>
              </a:gs>
              <a:gs pos="0">
                <a:schemeClr val="accent1">
                  <a:tint val="100000"/>
                  <a:shade val="100000"/>
                  <a:satMod val="130000"/>
                </a:schemeClr>
              </a:gs>
              <a:gs pos="39000">
                <a:schemeClr val="accent1">
                  <a:tint val="50000"/>
                  <a:shade val="100000"/>
                  <a:satMod val="350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800"/>
          </a:p>
        </p:txBody>
      </p:sp>
    </p:spTree>
    <p:extLst>
      <p:ext uri="{BB962C8B-B14F-4D97-AF65-F5344CB8AC3E}">
        <p14:creationId xmlns:p14="http://schemas.microsoft.com/office/powerpoint/2010/main" val="3799537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7" r:id="rId1"/>
    <p:sldLayoutId id="2147484338" r:id="rId2"/>
    <p:sldLayoutId id="2147484339" r:id="rId3"/>
    <p:sldLayoutId id="2147484340" r:id="rId4"/>
    <p:sldLayoutId id="2147484341" r:id="rId5"/>
    <p:sldLayoutId id="2147484342" r:id="rId6"/>
    <p:sldLayoutId id="2147484343" r:id="rId7"/>
    <p:sldLayoutId id="2147484344" r:id="rId8"/>
    <p:sldLayoutId id="2147484345" r:id="rId9"/>
    <p:sldLayoutId id="2147484346" r:id="rId10"/>
    <p:sldLayoutId id="2147484347" r:id="rId11"/>
    <p:sldLayoutId id="2147484348" r:id="rId12"/>
  </p:sldLayoutIdLst>
  <p:transition>
    <p:cover dir="r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3.png"/><Relationship Id="rId7" Type="http://schemas.openxmlformats.org/officeDocument/2006/relationships/image" Target="../media/image28.jpe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emf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emf"/><Relationship Id="rId4" Type="http://schemas.openxmlformats.org/officeDocument/2006/relationships/image" Target="../media/image4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7" Type="http://schemas.openxmlformats.org/officeDocument/2006/relationships/image" Target="../media/image60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emf"/><Relationship Id="rId5" Type="http://schemas.openxmlformats.org/officeDocument/2006/relationships/image" Target="../media/image58.emf"/><Relationship Id="rId4" Type="http://schemas.openxmlformats.org/officeDocument/2006/relationships/image" Target="../media/image5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gif"/><Relationship Id="rId5" Type="http://schemas.openxmlformats.org/officeDocument/2006/relationships/image" Target="../media/image67.emf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emf"/><Relationship Id="rId5" Type="http://schemas.openxmlformats.org/officeDocument/2006/relationships/image" Target="../media/image27.gif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emf"/><Relationship Id="rId4" Type="http://schemas.openxmlformats.org/officeDocument/2006/relationships/image" Target="../media/image69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emf"/><Relationship Id="rId4" Type="http://schemas.openxmlformats.org/officeDocument/2006/relationships/image" Target="../media/image68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emf"/><Relationship Id="rId5" Type="http://schemas.openxmlformats.org/officeDocument/2006/relationships/image" Target="../media/image87.emf"/><Relationship Id="rId4" Type="http://schemas.openxmlformats.org/officeDocument/2006/relationships/image" Target="../media/image86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emf"/><Relationship Id="rId3" Type="http://schemas.openxmlformats.org/officeDocument/2006/relationships/image" Target="../media/image28.jpeg"/><Relationship Id="rId7" Type="http://schemas.openxmlformats.org/officeDocument/2006/relationships/image" Target="../media/image90.emf"/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emf"/><Relationship Id="rId5" Type="http://schemas.openxmlformats.org/officeDocument/2006/relationships/image" Target="../media/image27.gif"/><Relationship Id="rId4" Type="http://schemas.openxmlformats.org/officeDocument/2006/relationships/image" Target="../media/image2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92.e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94.emf"/><Relationship Id="rId7" Type="http://schemas.openxmlformats.org/officeDocument/2006/relationships/image" Target="../media/image28.jpeg"/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emf"/><Relationship Id="rId5" Type="http://schemas.openxmlformats.org/officeDocument/2006/relationships/image" Target="../media/image95.emf"/><Relationship Id="rId4" Type="http://schemas.openxmlformats.org/officeDocument/2006/relationships/image" Target="../media/image27.gif"/><Relationship Id="rId9" Type="http://schemas.openxmlformats.org/officeDocument/2006/relationships/image" Target="../media/image3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emf"/><Relationship Id="rId4" Type="http://schemas.openxmlformats.org/officeDocument/2006/relationships/image" Target="../media/image87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emf"/><Relationship Id="rId4" Type="http://schemas.openxmlformats.org/officeDocument/2006/relationships/image" Target="../media/image87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2" Type="http://schemas.openxmlformats.org/officeDocument/2006/relationships/image" Target="../media/image9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e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emf"/><Relationship Id="rId3" Type="http://schemas.openxmlformats.org/officeDocument/2006/relationships/image" Target="../media/image99.emf"/><Relationship Id="rId7" Type="http://schemas.openxmlformats.org/officeDocument/2006/relationships/image" Target="../media/image84.emf"/><Relationship Id="rId2" Type="http://schemas.openxmlformats.org/officeDocument/2006/relationships/image" Target="../media/image9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emf"/><Relationship Id="rId5" Type="http://schemas.openxmlformats.org/officeDocument/2006/relationships/image" Target="../media/image101.emf"/><Relationship Id="rId10" Type="http://schemas.openxmlformats.org/officeDocument/2006/relationships/image" Target="../media/image88.emf"/><Relationship Id="rId4" Type="http://schemas.openxmlformats.org/officeDocument/2006/relationships/image" Target="../media/image100.emf"/><Relationship Id="rId9" Type="http://schemas.openxmlformats.org/officeDocument/2006/relationships/image" Target="../media/image87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emf"/><Relationship Id="rId4" Type="http://schemas.openxmlformats.org/officeDocument/2006/relationships/image" Target="../media/image85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emf"/><Relationship Id="rId4" Type="http://schemas.openxmlformats.org/officeDocument/2006/relationships/image" Target="../media/image86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2" Type="http://schemas.openxmlformats.org/officeDocument/2006/relationships/image" Target="../media/image10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emf"/><Relationship Id="rId7" Type="http://schemas.openxmlformats.org/officeDocument/2006/relationships/image" Target="../media/image113.emf"/><Relationship Id="rId2" Type="http://schemas.openxmlformats.org/officeDocument/2006/relationships/image" Target="../media/image10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emf"/><Relationship Id="rId5" Type="http://schemas.openxmlformats.org/officeDocument/2006/relationships/image" Target="../media/image111.emf"/><Relationship Id="rId4" Type="http://schemas.openxmlformats.org/officeDocument/2006/relationships/image" Target="../media/image110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2" Type="http://schemas.openxmlformats.org/officeDocument/2006/relationships/image" Target="../media/image114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emf"/><Relationship Id="rId2" Type="http://schemas.openxmlformats.org/officeDocument/2006/relationships/image" Target="../media/image116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emf"/><Relationship Id="rId2" Type="http://schemas.openxmlformats.org/officeDocument/2006/relationships/image" Target="../media/image11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emf"/><Relationship Id="rId5" Type="http://schemas.openxmlformats.org/officeDocument/2006/relationships/image" Target="../media/image121.emf"/><Relationship Id="rId4" Type="http://schemas.openxmlformats.org/officeDocument/2006/relationships/image" Target="../media/image120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emf"/><Relationship Id="rId2" Type="http://schemas.openxmlformats.org/officeDocument/2006/relationships/image" Target="../media/image12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5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emf"/><Relationship Id="rId2" Type="http://schemas.openxmlformats.org/officeDocument/2006/relationships/image" Target="../media/image12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9.emf"/><Relationship Id="rId4" Type="http://schemas.openxmlformats.org/officeDocument/2006/relationships/image" Target="../media/image128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2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0244ADC-E269-43EB-8BF5-15940012FFB7}"/>
              </a:ext>
            </a:extLst>
          </p:cNvPr>
          <p:cNvSpPr txBox="1"/>
          <p:nvPr/>
        </p:nvSpPr>
        <p:spPr>
          <a:xfrm>
            <a:off x="2940734" y="751344"/>
            <a:ext cx="6516592" cy="541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sz="4400" b="1" dirty="0"/>
              <a:t>LINEA RESIDENCIAL </a:t>
            </a:r>
            <a:r>
              <a:rPr lang="es-AR" sz="4400" b="1" dirty="0">
                <a:solidFill>
                  <a:srgbClr val="00A7E2"/>
                </a:solidFill>
              </a:rPr>
              <a:t>DAIKIN</a:t>
            </a:r>
          </a:p>
          <a:p>
            <a:pPr algn="ctr"/>
            <a:endParaRPr lang="es-AR" sz="4400" b="1" dirty="0"/>
          </a:p>
          <a:p>
            <a:pPr algn="ctr"/>
            <a:endParaRPr lang="es-AR" sz="4400" b="1" dirty="0"/>
          </a:p>
          <a:p>
            <a:pPr algn="ctr"/>
            <a:endParaRPr lang="es-AR" sz="4400" b="1" dirty="0"/>
          </a:p>
          <a:p>
            <a:pPr algn="ctr"/>
            <a:endParaRPr lang="es-AR" sz="4400" b="1" dirty="0"/>
          </a:p>
          <a:p>
            <a:pPr algn="ctr"/>
            <a:endParaRPr lang="es-AR" sz="4400" b="1" dirty="0"/>
          </a:p>
          <a:p>
            <a:pPr algn="ctr"/>
            <a:endParaRPr lang="es-AR" sz="800" b="1" dirty="0"/>
          </a:p>
          <a:p>
            <a:pPr algn="ctr"/>
            <a:endParaRPr lang="es-AR" sz="800" b="1" dirty="0"/>
          </a:p>
          <a:p>
            <a:pPr algn="ctr"/>
            <a:endParaRPr lang="es-AR" sz="800" b="1" dirty="0"/>
          </a:p>
          <a:p>
            <a:pPr algn="ctr"/>
            <a:endParaRPr lang="es-AR" sz="800" b="1" dirty="0"/>
          </a:p>
          <a:p>
            <a:pPr algn="ctr"/>
            <a:endParaRPr lang="es-AR" sz="800" b="1" dirty="0"/>
          </a:p>
          <a:p>
            <a:pPr algn="ctr"/>
            <a:endParaRPr lang="es-AR" sz="800" b="1" dirty="0"/>
          </a:p>
          <a:p>
            <a:pPr algn="ctr"/>
            <a:r>
              <a:rPr lang="es-AR" sz="2000" b="1" dirty="0"/>
              <a:t>DARG</a:t>
            </a:r>
          </a:p>
          <a:p>
            <a:pPr algn="ctr"/>
            <a:r>
              <a:rPr lang="es-AR" sz="1400" dirty="0"/>
              <a:t>NESTOR D. SEMILLAN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7728F8B-C952-474D-B0C1-7B7219C7E9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656" y="2020175"/>
            <a:ext cx="5240298" cy="421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8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2B343E31-2211-4A88-9EB5-C9D3332CAC24}"/>
              </a:ext>
            </a:extLst>
          </p:cNvPr>
          <p:cNvGrpSpPr/>
          <p:nvPr/>
        </p:nvGrpSpPr>
        <p:grpSpPr>
          <a:xfrm>
            <a:off x="683119" y="1144519"/>
            <a:ext cx="10825761" cy="4011343"/>
            <a:chOff x="467544" y="1569522"/>
            <a:chExt cx="10825761" cy="4011343"/>
          </a:xfrm>
        </p:grpSpPr>
        <p:sp>
          <p:nvSpPr>
            <p:cNvPr id="3" name="7 CuadroTexto">
              <a:extLst>
                <a:ext uri="{FF2B5EF4-FFF2-40B4-BE49-F238E27FC236}">
                  <a16:creationId xmlns:a16="http://schemas.microsoft.com/office/drawing/2014/main" id="{E9C6CA80-728C-4111-A2CC-4F48DD9CE958}"/>
                </a:ext>
              </a:extLst>
            </p:cNvPr>
            <p:cNvSpPr txBox="1"/>
            <p:nvPr/>
          </p:nvSpPr>
          <p:spPr>
            <a:xfrm>
              <a:off x="467544" y="1569522"/>
              <a:ext cx="70567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3200" b="1" dirty="0"/>
                <a:t>Líneas de Producto</a:t>
              </a:r>
            </a:p>
          </p:txBody>
        </p:sp>
        <p:sp>
          <p:nvSpPr>
            <p:cNvPr id="4" name="6 CuadroTexto">
              <a:extLst>
                <a:ext uri="{FF2B5EF4-FFF2-40B4-BE49-F238E27FC236}">
                  <a16:creationId xmlns:a16="http://schemas.microsoft.com/office/drawing/2014/main" id="{D4240B40-81E0-44E4-99F8-4B2776D8CB27}"/>
                </a:ext>
              </a:extLst>
            </p:cNvPr>
            <p:cNvSpPr txBox="1"/>
            <p:nvPr/>
          </p:nvSpPr>
          <p:spPr>
            <a:xfrm>
              <a:off x="898694" y="2154297"/>
              <a:ext cx="10394611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s-AR" sz="3200" dirty="0"/>
                <a:t>Serie Mini-Split </a:t>
              </a:r>
              <a:r>
                <a:rPr lang="es-AR" sz="3200" dirty="0" err="1"/>
                <a:t>Inverter</a:t>
              </a:r>
              <a:endParaRPr lang="es-AR" sz="3200" dirty="0"/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s-AR" sz="3200" dirty="0"/>
                <a:t>Serie Multi-Split </a:t>
              </a:r>
              <a:r>
                <a:rPr lang="es-AR" sz="3200" dirty="0" err="1"/>
                <a:t>Inverter</a:t>
              </a:r>
              <a:r>
                <a:rPr lang="es-AR" sz="3200" dirty="0"/>
                <a:t> </a:t>
              </a:r>
            </a:p>
            <a:p>
              <a:pPr marL="4114800" lvl="8" indent="-457200">
                <a:buFont typeface="Arial" panose="020B0604020202020204" pitchFamily="34" charset="0"/>
                <a:buChar char="•"/>
              </a:pPr>
              <a:r>
                <a:rPr lang="es-AR" sz="3200" dirty="0"/>
                <a:t>Standard</a:t>
              </a:r>
            </a:p>
            <a:p>
              <a:pPr marL="4114800" lvl="8" indent="-457200">
                <a:buFont typeface="Arial" panose="020B0604020202020204" pitchFamily="34" charset="0"/>
                <a:buChar char="•"/>
              </a:pPr>
              <a:r>
                <a:rPr lang="es-AR" sz="3200" dirty="0"/>
                <a:t>High </a:t>
              </a:r>
            </a:p>
            <a:p>
              <a:endParaRPr lang="es-AR" sz="3200" dirty="0"/>
            </a:p>
          </p:txBody>
        </p:sp>
        <p:sp>
          <p:nvSpPr>
            <p:cNvPr id="5" name="7 CuadroTexto">
              <a:extLst>
                <a:ext uri="{FF2B5EF4-FFF2-40B4-BE49-F238E27FC236}">
                  <a16:creationId xmlns:a16="http://schemas.microsoft.com/office/drawing/2014/main" id="{D6BB44C0-B7D4-4232-8590-808047514067}"/>
                </a:ext>
              </a:extLst>
            </p:cNvPr>
            <p:cNvSpPr txBox="1"/>
            <p:nvPr/>
          </p:nvSpPr>
          <p:spPr>
            <a:xfrm>
              <a:off x="467544" y="4996090"/>
              <a:ext cx="70567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s-AR" sz="3200" b="1" dirty="0"/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9FD388C6-93FB-4C6B-9032-9D9C586CF9C7}"/>
              </a:ext>
            </a:extLst>
          </p:cNvPr>
          <p:cNvSpPr/>
          <p:nvPr/>
        </p:nvSpPr>
        <p:spPr>
          <a:xfrm>
            <a:off x="4636395" y="20299"/>
            <a:ext cx="75212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LÍNEA RESIDENCIAL</a:t>
            </a:r>
            <a:r>
              <a:rPr lang="es-AR" b="1" dirty="0"/>
              <a:t> </a:t>
            </a:r>
            <a:r>
              <a:rPr lang="es-AR" sz="3600" b="1" dirty="0">
                <a:solidFill>
                  <a:srgbClr val="00A7E2"/>
                </a:solidFill>
                <a:latin typeface="HelveticaNeue-BoldCond"/>
              </a:rPr>
              <a:t>DAIKIN</a:t>
            </a:r>
          </a:p>
          <a:p>
            <a:pPr algn="r"/>
            <a:endParaRPr lang="es-AR" b="1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5179137-B78B-464B-93AB-CD35C379B7ED}"/>
              </a:ext>
            </a:extLst>
          </p:cNvPr>
          <p:cNvSpPr/>
          <p:nvPr/>
        </p:nvSpPr>
        <p:spPr>
          <a:xfrm>
            <a:off x="3022996" y="4283839"/>
            <a:ext cx="59457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TECNOLOGÍA INVERTER</a:t>
            </a:r>
            <a:endParaRPr lang="es-AR" sz="1200" dirty="0"/>
          </a:p>
        </p:txBody>
      </p:sp>
    </p:spTree>
    <p:extLst>
      <p:ext uri="{BB962C8B-B14F-4D97-AF65-F5344CB8AC3E}">
        <p14:creationId xmlns:p14="http://schemas.microsoft.com/office/powerpoint/2010/main" val="421522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D68A53B-0A12-4BAA-BAB9-2DF45F9F9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24" y="887279"/>
            <a:ext cx="6529579" cy="265763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7C553ED-075B-47F5-893B-437EA18AF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25" y="3636428"/>
            <a:ext cx="6533314" cy="3181081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B45EDDBD-4984-4C46-8292-C57DBD7D2BB9}"/>
              </a:ext>
            </a:extLst>
          </p:cNvPr>
          <p:cNvSpPr/>
          <p:nvPr/>
        </p:nvSpPr>
        <p:spPr>
          <a:xfrm>
            <a:off x="1" y="5063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QUÉ ES EL INVERTER?</a:t>
            </a:r>
            <a:endParaRPr lang="es-AR" sz="12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325D487-733D-40F8-85FD-330BB7128B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1103" y="900157"/>
            <a:ext cx="5610897" cy="1700437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E4D0AECE-9DFD-454F-8F58-858B0B5CCA36}"/>
              </a:ext>
            </a:extLst>
          </p:cNvPr>
          <p:cNvSpPr/>
          <p:nvPr/>
        </p:nvSpPr>
        <p:spPr>
          <a:xfrm>
            <a:off x="7519115" y="2667166"/>
            <a:ext cx="37348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b="1" dirty="0"/>
              <a:t>"</a:t>
            </a:r>
            <a:r>
              <a:rPr lang="es-AR" b="1" dirty="0" err="1"/>
              <a:t>Inverter</a:t>
            </a:r>
            <a:r>
              <a:rPr lang="es-AR" b="1" dirty="0"/>
              <a:t>" es un término general para un dispositivo electrónico</a:t>
            </a:r>
          </a:p>
          <a:p>
            <a:r>
              <a:rPr lang="es-AR" b="1" dirty="0"/>
              <a:t>que genera una corriente alterna variable en frecuencia y voltaje.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90AA3D0-5821-4D73-A999-3B9BDF31DCC2}"/>
              </a:ext>
            </a:extLst>
          </p:cNvPr>
          <p:cNvSpPr/>
          <p:nvPr/>
        </p:nvSpPr>
        <p:spPr>
          <a:xfrm>
            <a:off x="7519115" y="3955187"/>
            <a:ext cx="373487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b="1" dirty="0"/>
              <a:t>En un sistema con "</a:t>
            </a:r>
            <a:r>
              <a:rPr lang="es-AR" b="1" dirty="0" err="1"/>
              <a:t>Inverter</a:t>
            </a:r>
            <a:r>
              <a:rPr lang="es-AR" b="1" dirty="0"/>
              <a:t>" controla la electricidad (en voltaje y frecuencia) aplicada al compresor, modificando su número de revoluciones y capacidad. En un sistema “No </a:t>
            </a:r>
            <a:r>
              <a:rPr lang="es-AR" b="1" dirty="0" err="1"/>
              <a:t>inverter</a:t>
            </a:r>
            <a:r>
              <a:rPr lang="es-AR" b="1" dirty="0"/>
              <a:t>” se aplica una tensión constante en voltaje y frecuencia, y por lo tanto, la capacidad se ajusta con operaciones ON-OFF.</a:t>
            </a:r>
          </a:p>
        </p:txBody>
      </p:sp>
    </p:spTree>
    <p:extLst>
      <p:ext uri="{BB962C8B-B14F-4D97-AF65-F5344CB8AC3E}">
        <p14:creationId xmlns:p14="http://schemas.microsoft.com/office/powerpoint/2010/main" val="38055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17B09F1D-FCE9-4571-8A77-36A559B52310}"/>
              </a:ext>
            </a:extLst>
          </p:cNvPr>
          <p:cNvSpPr/>
          <p:nvPr/>
        </p:nvSpPr>
        <p:spPr>
          <a:xfrm>
            <a:off x="1" y="5063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QUÉ ES INVERTER?</a:t>
            </a:r>
            <a:endParaRPr lang="es-AR" sz="12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CEC8849-DA55-4F24-A8C0-9596382A8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3837" y="788830"/>
            <a:ext cx="6401999" cy="364672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B542851-D028-4117-A6FA-FF682F48E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3836" y="4487768"/>
            <a:ext cx="6401999" cy="2319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6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extBox 6"/>
          <p:cNvSpPr txBox="1">
            <a:spLocks noChangeArrowheads="1"/>
          </p:cNvSpPr>
          <p:nvPr/>
        </p:nvSpPr>
        <p:spPr bwMode="auto">
          <a:xfrm>
            <a:off x="532259" y="2015053"/>
            <a:ext cx="5740074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Compresor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Swing (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Doble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) Daikin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Suavidad</a:t>
            </a:r>
            <a:r>
              <a:rPr lang="en-MY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6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MY" sz="16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MY" sz="1600" dirty="0" err="1">
                <a:latin typeface="Arial" panose="020B0604020202020204" pitchFamily="34" charset="0"/>
                <a:cs typeface="Arial" panose="020B0604020202020204" pitchFamily="34" charset="0"/>
              </a:rPr>
              <a:t>rotación</a:t>
            </a:r>
            <a:r>
              <a:rPr lang="en-MY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MY" sz="1600" dirty="0" err="1">
                <a:latin typeface="Arial" panose="020B0604020202020204" pitchFamily="34" charset="0"/>
                <a:cs typeface="Arial" panose="020B0604020202020204" pitchFamily="34" charset="0"/>
              </a:rPr>
              <a:t>reduciendo</a:t>
            </a:r>
            <a:r>
              <a:rPr lang="en-MY" sz="16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MY" sz="1600" dirty="0" err="1">
                <a:latin typeface="Arial" panose="020B0604020202020204" pitchFamily="34" charset="0"/>
                <a:cs typeface="Arial" panose="020B0604020202020204" pitchFamily="34" charset="0"/>
              </a:rPr>
              <a:t>fricción</a:t>
            </a:r>
            <a:r>
              <a:rPr lang="en-MY" sz="1600" dirty="0">
                <a:latin typeface="Arial" panose="020B0604020202020204" pitchFamily="34" charset="0"/>
                <a:cs typeface="Arial" panose="020B0604020202020204" pitchFamily="34" charset="0"/>
              </a:rPr>
              <a:t> y la </a:t>
            </a:r>
            <a:r>
              <a:rPr lang="en-MY" sz="1600" dirty="0" err="1">
                <a:latin typeface="Arial" panose="020B0604020202020204" pitchFamily="34" charset="0"/>
                <a:cs typeface="Arial" panose="020B0604020202020204" pitchFamily="34" charset="0"/>
              </a:rPr>
              <a:t>vibración</a:t>
            </a:r>
            <a:r>
              <a:rPr lang="en-MY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/>
            <a:endParaRPr lang="en-MY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Previene</a:t>
            </a:r>
            <a:r>
              <a:rPr lang="en-MY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las </a:t>
            </a:r>
            <a:r>
              <a:rPr lang="en-MY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pérdidas</a:t>
            </a:r>
            <a:r>
              <a:rPr lang="en-MY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600" dirty="0">
                <a:latin typeface="Arial" panose="020B0604020202020204" pitchFamily="34" charset="0"/>
                <a:cs typeface="Arial" panose="020B0604020202020204" pitchFamily="34" charset="0"/>
              </a:rPr>
              <a:t>de gas </a:t>
            </a:r>
            <a:r>
              <a:rPr lang="en-MY" sz="1600" dirty="0" err="1">
                <a:latin typeface="Arial" panose="020B0604020202020204" pitchFamily="34" charset="0"/>
                <a:cs typeface="Arial" panose="020B0604020202020204" pitchFamily="34" charset="0"/>
              </a:rPr>
              <a:t>refrigerante</a:t>
            </a:r>
            <a:r>
              <a:rPr lang="en-MY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600" dirty="0" err="1">
                <a:latin typeface="Arial" panose="020B0604020202020204" pitchFamily="34" charset="0"/>
                <a:cs typeface="Arial" panose="020B0604020202020204" pitchFamily="34" charset="0"/>
              </a:rPr>
              <a:t>durante</a:t>
            </a:r>
            <a:r>
              <a:rPr lang="en-MY" sz="16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MY" sz="1600" dirty="0" err="1">
                <a:latin typeface="Arial" panose="020B0604020202020204" pitchFamily="34" charset="0"/>
                <a:cs typeface="Arial" panose="020B0604020202020204" pitchFamily="34" charset="0"/>
              </a:rPr>
              <a:t>compresión</a:t>
            </a:r>
            <a:r>
              <a:rPr lang="en-MY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/>
            <a:endParaRPr lang="en-MY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1600" dirty="0" err="1"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lang="en-MY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Sueve</a:t>
            </a:r>
            <a:r>
              <a:rPr lang="en-MY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MY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eficiente</a:t>
            </a:r>
            <a:r>
              <a:rPr lang="en-MY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2259" y="893183"/>
            <a:ext cx="706954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MY" sz="3000" b="1" dirty="0" err="1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Tecnología</a:t>
            </a:r>
            <a:r>
              <a:rPr lang="en-MY" sz="3000" b="1" dirty="0">
                <a:solidFill>
                  <a:srgbClr val="0070C0"/>
                </a:solidFill>
                <a:latin typeface="Arial Black" pitchFamily="34" charset="0"/>
                <a:cs typeface="Arial" pitchFamily="34" charset="0"/>
              </a:rPr>
              <a:t> Inverter Daikin’s</a:t>
            </a:r>
            <a:endParaRPr lang="en-MY" sz="3000" dirty="0">
              <a:solidFill>
                <a:srgbClr val="0070C0"/>
              </a:solidFill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1" name="Picture 3" descr="D:\My Documents\GA\Sample Sticker\GA Daikin _New Inverter Logo (Small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67014" y="967673"/>
            <a:ext cx="2159395" cy="414497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231" y="1515645"/>
            <a:ext cx="3639661" cy="269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2009" y="4585648"/>
            <a:ext cx="2964417" cy="2026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32264" y="1405719"/>
            <a:ext cx="507696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00B0F0"/>
                </a:solidFill>
                <a:latin typeface="Adobe Gothic Std B" pitchFamily="34" charset="-128"/>
                <a:ea typeface="Adobe Gothic Std B" pitchFamily="34" charset="-128"/>
              </a:rPr>
              <a:t>ALTA EFICIENCIA</a:t>
            </a: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553820" y="4711940"/>
            <a:ext cx="5740074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/>
            <a:r>
              <a:rPr lang="en-MY" b="1" dirty="0">
                <a:latin typeface="Arial" panose="020B0604020202020204" pitchFamily="34" charset="0"/>
                <a:cs typeface="Arial" panose="020B0604020202020204" pitchFamily="34" charset="0"/>
              </a:rPr>
              <a:t>Motor DC Reluctance </a:t>
            </a:r>
          </a:p>
          <a:p>
            <a:pPr marL="285750" indent="-285750"/>
            <a:endParaRPr lang="en-MY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MY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Ahorro</a:t>
            </a:r>
            <a:r>
              <a:rPr lang="en-MY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MY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Energía</a:t>
            </a:r>
            <a:r>
              <a:rPr lang="en-MY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600" dirty="0" err="1">
                <a:latin typeface="Arial" panose="020B0604020202020204" pitchFamily="34" charset="0"/>
                <a:cs typeface="Arial" panose="020B0604020202020204" pitchFamily="34" charset="0"/>
              </a:rPr>
              <a:t>utilizando</a:t>
            </a:r>
            <a:r>
              <a:rPr lang="en-MY" sz="1600" dirty="0">
                <a:latin typeface="Arial" panose="020B0604020202020204" pitchFamily="34" charset="0"/>
                <a:cs typeface="Arial" panose="020B0604020202020204" pitchFamily="34" charset="0"/>
              </a:rPr>
              <a:t> dos </a:t>
            </a:r>
            <a:r>
              <a:rPr lang="en-MY" sz="1600" dirty="0" err="1">
                <a:latin typeface="Arial" panose="020B0604020202020204" pitchFamily="34" charset="0"/>
                <a:cs typeface="Arial" panose="020B0604020202020204" pitchFamily="34" charset="0"/>
              </a:rPr>
              <a:t>tipos</a:t>
            </a:r>
            <a:r>
              <a:rPr lang="en-MY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600" dirty="0" err="1">
                <a:latin typeface="Arial" panose="020B0604020202020204" pitchFamily="34" charset="0"/>
                <a:cs typeface="Arial" panose="020B0604020202020204" pitchFamily="34" charset="0"/>
              </a:rPr>
              <a:t>diferentes</a:t>
            </a:r>
            <a:r>
              <a:rPr lang="en-MY" sz="1600" dirty="0">
                <a:latin typeface="Arial" panose="020B0604020202020204" pitchFamily="34" charset="0"/>
                <a:cs typeface="Arial" panose="020B0604020202020204" pitchFamily="34" charset="0"/>
              </a:rPr>
              <a:t> de torque y </a:t>
            </a:r>
            <a:r>
              <a:rPr lang="en-MY" sz="1600" dirty="0" err="1">
                <a:latin typeface="Arial" panose="020B0604020202020204" pitchFamily="34" charset="0"/>
                <a:cs typeface="Arial" panose="020B0604020202020204" pitchFamily="34" charset="0"/>
              </a:rPr>
              <a:t>generando</a:t>
            </a:r>
            <a:r>
              <a:rPr lang="en-MY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600" dirty="0" err="1"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lang="en-MY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600" dirty="0" err="1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lang="en-MY" sz="1600" dirty="0">
                <a:latin typeface="Arial" panose="020B0604020202020204" pitchFamily="34" charset="0"/>
                <a:cs typeface="Arial" panose="020B0604020202020204" pitchFamily="34" charset="0"/>
              </a:rPr>
              <a:t> con un </a:t>
            </a:r>
            <a:r>
              <a:rPr lang="en-MY" sz="1600" dirty="0" err="1">
                <a:latin typeface="Arial" panose="020B0604020202020204" pitchFamily="34" charset="0"/>
                <a:cs typeface="Arial" panose="020B0604020202020204" pitchFamily="34" charset="0"/>
              </a:rPr>
              <a:t>consumo</a:t>
            </a:r>
            <a:r>
              <a:rPr lang="en-MY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600" dirty="0" err="1">
                <a:latin typeface="Arial" panose="020B0604020202020204" pitchFamily="34" charset="0"/>
                <a:cs typeface="Arial" panose="020B0604020202020204" pitchFamily="34" charset="0"/>
              </a:rPr>
              <a:t>eléctrico</a:t>
            </a:r>
            <a:r>
              <a:rPr lang="en-MY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600" dirty="0" err="1">
                <a:latin typeface="Arial" panose="020B0604020202020204" pitchFamily="34" charset="0"/>
                <a:cs typeface="Arial" panose="020B0604020202020204" pitchFamily="34" charset="0"/>
              </a:rPr>
              <a:t>menor</a:t>
            </a:r>
            <a:r>
              <a:rPr lang="en-MY" sz="1600" dirty="0">
                <a:latin typeface="Arial" panose="020B0604020202020204" pitchFamily="34" charset="0"/>
                <a:cs typeface="Arial" panose="020B0604020202020204" pitchFamily="34" charset="0"/>
              </a:rPr>
              <a:t> que un motor </a:t>
            </a:r>
            <a:r>
              <a:rPr lang="en-MY" sz="1600" dirty="0" err="1">
                <a:latin typeface="Arial" panose="020B0604020202020204" pitchFamily="34" charset="0"/>
                <a:cs typeface="Arial" panose="020B0604020202020204" pitchFamily="34" charset="0"/>
              </a:rPr>
              <a:t>convencional</a:t>
            </a:r>
            <a:r>
              <a:rPr lang="en-MY" sz="1600" dirty="0">
                <a:latin typeface="Arial" panose="020B0604020202020204" pitchFamily="34" charset="0"/>
                <a:cs typeface="Arial" panose="020B0604020202020204" pitchFamily="34" charset="0"/>
              </a:rPr>
              <a:t> de AC o DC.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en-MY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MY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Mejora</a:t>
            </a:r>
            <a:r>
              <a:rPr lang="en-MY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MY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MY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Eficiencia</a:t>
            </a:r>
            <a:r>
              <a:rPr lang="en-MY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A1DDAE3F-240F-498A-846A-EDB03369D978}"/>
              </a:ext>
            </a:extLst>
          </p:cNvPr>
          <p:cNvSpPr/>
          <p:nvPr/>
        </p:nvSpPr>
        <p:spPr>
          <a:xfrm>
            <a:off x="1" y="5063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COMPRESOR INVERTER DAIKIN</a:t>
            </a:r>
            <a:endParaRPr lang="es-AR" sz="1200" dirty="0"/>
          </a:p>
        </p:txBody>
      </p:sp>
    </p:spTree>
    <p:extLst>
      <p:ext uri="{BB962C8B-B14F-4D97-AF65-F5344CB8AC3E}">
        <p14:creationId xmlns:p14="http://schemas.microsoft.com/office/powerpoint/2010/main" val="18112540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  <p:bldP spid="9" grpId="0"/>
      <p:bldP spid="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8970CDAB-BB9E-4496-8664-B90ADA0D1261}"/>
              </a:ext>
            </a:extLst>
          </p:cNvPr>
          <p:cNvSpPr/>
          <p:nvPr/>
        </p:nvSpPr>
        <p:spPr>
          <a:xfrm>
            <a:off x="1" y="5063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Split Mural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FTXN-J </a:t>
            </a:r>
            <a:r>
              <a:rPr lang="es-AR" sz="1200" dirty="0">
                <a:latin typeface="HelveticaNeue-Condensed"/>
              </a:rPr>
              <a:t>Bomba de Calor</a:t>
            </a:r>
            <a:endParaRPr lang="es-AR" sz="12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28B0956-5817-4C2E-AE91-30EB39CA0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01" y="824248"/>
            <a:ext cx="5188986" cy="206830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4915024-2B5D-49E2-AC17-6B76D8C70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915" y="824248"/>
            <a:ext cx="6971984" cy="5983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27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>
            <a:extLst>
              <a:ext uri="{FF2B5EF4-FFF2-40B4-BE49-F238E27FC236}">
                <a16:creationId xmlns:a16="http://schemas.microsoft.com/office/drawing/2014/main" id="{CEDC6BB5-85F8-49DF-9CEE-2C2F498531D3}"/>
              </a:ext>
            </a:extLst>
          </p:cNvPr>
          <p:cNvGrpSpPr/>
          <p:nvPr/>
        </p:nvGrpSpPr>
        <p:grpSpPr>
          <a:xfrm>
            <a:off x="7221619" y="755920"/>
            <a:ext cx="3376497" cy="2855435"/>
            <a:chOff x="619178" y="3950061"/>
            <a:chExt cx="3376497" cy="2855435"/>
          </a:xfrm>
        </p:grpSpPr>
        <p:sp>
          <p:nvSpPr>
            <p:cNvPr id="3" name="Rectangle 16">
              <a:extLst>
                <a:ext uri="{FF2B5EF4-FFF2-40B4-BE49-F238E27FC236}">
                  <a16:creationId xmlns:a16="http://schemas.microsoft.com/office/drawing/2014/main" id="{839074FF-0D67-4FCD-B45B-09095A4844CA}"/>
                </a:ext>
              </a:extLst>
            </p:cNvPr>
            <p:cNvSpPr/>
            <p:nvPr/>
          </p:nvSpPr>
          <p:spPr>
            <a:xfrm>
              <a:off x="619178" y="6282276"/>
              <a:ext cx="303711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RXN25/35FXV1G</a:t>
              </a:r>
            </a:p>
            <a:p>
              <a:pPr algn="ctr"/>
              <a:r>
                <a:rPr lang="en-US" sz="1200" dirty="0">
                  <a:latin typeface="Arial" pitchFamily="34" charset="0"/>
                  <a:cs typeface="Arial" pitchFamily="34" charset="0"/>
                </a:rPr>
                <a:t>(1.0/1.5HP)</a:t>
              </a:r>
              <a:endParaRPr lang="en-MY" sz="12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4" name="Picture 2" descr="C:\Users\low.lupkwan\Desktop\New folder\R410A INV OD\10_15.png">
              <a:extLst>
                <a:ext uri="{FF2B5EF4-FFF2-40B4-BE49-F238E27FC236}">
                  <a16:creationId xmlns:a16="http://schemas.microsoft.com/office/drawing/2014/main" id="{FF47763C-C3A5-4F0F-A4C9-D865807FD1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25475" y="3950061"/>
              <a:ext cx="2870200" cy="2522221"/>
            </a:xfrm>
            <a:prstGeom prst="rect">
              <a:avLst/>
            </a:prstGeom>
            <a:noFill/>
          </p:spPr>
        </p:pic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A60CAC08-A1A7-4DD9-A77E-5C3A21CAF94B}"/>
              </a:ext>
            </a:extLst>
          </p:cNvPr>
          <p:cNvGrpSpPr/>
          <p:nvPr/>
        </p:nvGrpSpPr>
        <p:grpSpPr>
          <a:xfrm>
            <a:off x="8467801" y="3670305"/>
            <a:ext cx="3605595" cy="3137056"/>
            <a:chOff x="4203707" y="3681139"/>
            <a:chExt cx="3605595" cy="3137056"/>
          </a:xfrm>
        </p:grpSpPr>
        <p:sp>
          <p:nvSpPr>
            <p:cNvPr id="5" name="Rectangle 17">
              <a:extLst>
                <a:ext uri="{FF2B5EF4-FFF2-40B4-BE49-F238E27FC236}">
                  <a16:creationId xmlns:a16="http://schemas.microsoft.com/office/drawing/2014/main" id="{8FA9DC72-2DC2-4A0A-A615-65D2E29691C4}"/>
                </a:ext>
              </a:extLst>
            </p:cNvPr>
            <p:cNvSpPr/>
            <p:nvPr/>
          </p:nvSpPr>
          <p:spPr>
            <a:xfrm>
              <a:off x="4203707" y="6294975"/>
              <a:ext cx="303711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RXN50CXV1G</a:t>
              </a:r>
            </a:p>
            <a:p>
              <a:pPr algn="ctr"/>
              <a:r>
                <a:rPr lang="en-US" sz="1200" dirty="0">
                  <a:latin typeface="Arial" pitchFamily="34" charset="0"/>
                  <a:cs typeface="Arial" pitchFamily="34" charset="0"/>
                </a:rPr>
                <a:t>(2.0HP)</a:t>
              </a:r>
              <a:endParaRPr lang="en-MY" sz="12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6" name="Picture 3" descr="C:\Users\low.lupkwan\Desktop\New folder\R410A INV OD\20.png">
              <a:extLst>
                <a:ext uri="{FF2B5EF4-FFF2-40B4-BE49-F238E27FC236}">
                  <a16:creationId xmlns:a16="http://schemas.microsoft.com/office/drawing/2014/main" id="{2A2595C0-505E-40CE-8CB4-ADAB9FB457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70243" y="3681139"/>
              <a:ext cx="3539059" cy="2931807"/>
            </a:xfrm>
            <a:prstGeom prst="rect">
              <a:avLst/>
            </a:prstGeom>
            <a:noFill/>
          </p:spPr>
        </p:pic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BD7C4E9A-2FFC-4D4D-B070-C1B8A5F8AACB}"/>
              </a:ext>
            </a:extLst>
          </p:cNvPr>
          <p:cNvGrpSpPr/>
          <p:nvPr/>
        </p:nvGrpSpPr>
        <p:grpSpPr>
          <a:xfrm>
            <a:off x="4614532" y="3306012"/>
            <a:ext cx="3860800" cy="3564985"/>
            <a:chOff x="8156264" y="3253214"/>
            <a:chExt cx="3860800" cy="3564985"/>
          </a:xfrm>
        </p:grpSpPr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2FAA7A28-C7BB-41FC-BC65-DAF359EEF391}"/>
                </a:ext>
              </a:extLst>
            </p:cNvPr>
            <p:cNvSpPr/>
            <p:nvPr/>
          </p:nvSpPr>
          <p:spPr>
            <a:xfrm>
              <a:off x="8323958" y="6294979"/>
              <a:ext cx="303711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RXN60CXV1G</a:t>
              </a:r>
            </a:p>
            <a:p>
              <a:pPr algn="ctr"/>
              <a:r>
                <a:rPr lang="en-US" sz="1200" dirty="0">
                  <a:latin typeface="Arial" pitchFamily="34" charset="0"/>
                  <a:cs typeface="Arial" pitchFamily="34" charset="0"/>
                </a:rPr>
                <a:t>(2.5HP)</a:t>
              </a:r>
              <a:endParaRPr lang="en-MY" sz="12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8" name="Picture 4" descr="C:\Users\low.lupkwan\Desktop\New folder\R410A INV OD\25.png">
              <a:extLst>
                <a:ext uri="{FF2B5EF4-FFF2-40B4-BE49-F238E27FC236}">
                  <a16:creationId xmlns:a16="http://schemas.microsoft.com/office/drawing/2014/main" id="{2AF0F7DF-6311-4AFF-A828-90AFC3D2FC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156264" y="3253214"/>
              <a:ext cx="3860800" cy="3315641"/>
            </a:xfrm>
            <a:prstGeom prst="rect">
              <a:avLst/>
            </a:prstGeom>
            <a:noFill/>
          </p:spPr>
        </p:pic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39E4CCE6-52EE-45DB-A015-B6458D58B1AF}"/>
              </a:ext>
            </a:extLst>
          </p:cNvPr>
          <p:cNvGrpSpPr/>
          <p:nvPr/>
        </p:nvGrpSpPr>
        <p:grpSpPr>
          <a:xfrm>
            <a:off x="3111474" y="1294764"/>
            <a:ext cx="3860102" cy="1868118"/>
            <a:chOff x="5310770" y="1279165"/>
            <a:chExt cx="3860102" cy="1868118"/>
          </a:xfrm>
        </p:grpSpPr>
        <p:pic>
          <p:nvPicPr>
            <p:cNvPr id="2" name="Picture 2" descr="D:\My Documents\WM Photos\P Panel\WM-01-1 Inv.png">
              <a:extLst>
                <a:ext uri="{FF2B5EF4-FFF2-40B4-BE49-F238E27FC236}">
                  <a16:creationId xmlns:a16="http://schemas.microsoft.com/office/drawing/2014/main" id="{892AC719-0F1E-41EF-9030-2EE925B31F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10770" y="1279165"/>
              <a:ext cx="3860102" cy="1334262"/>
            </a:xfrm>
            <a:prstGeom prst="rect">
              <a:avLst/>
            </a:prstGeom>
            <a:noFill/>
          </p:spPr>
        </p:pic>
        <p:sp>
          <p:nvSpPr>
            <p:cNvPr id="10" name="Rectangle 16">
              <a:extLst>
                <a:ext uri="{FF2B5EF4-FFF2-40B4-BE49-F238E27FC236}">
                  <a16:creationId xmlns:a16="http://schemas.microsoft.com/office/drawing/2014/main" id="{544805DC-F409-4C1F-B53D-5C3F4D987057}"/>
                </a:ext>
              </a:extLst>
            </p:cNvPr>
            <p:cNvSpPr/>
            <p:nvPr/>
          </p:nvSpPr>
          <p:spPr>
            <a:xfrm>
              <a:off x="5607008" y="2624063"/>
              <a:ext cx="303711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FTXN25/35JXV1G</a:t>
              </a:r>
            </a:p>
            <a:p>
              <a:pPr algn="ctr"/>
              <a:r>
                <a:rPr lang="en-US" sz="1200" dirty="0">
                  <a:latin typeface="Arial" pitchFamily="34" charset="0"/>
                  <a:cs typeface="Arial" pitchFamily="34" charset="0"/>
                </a:rPr>
                <a:t>(2560W/3410W)</a:t>
              </a:r>
              <a:endParaRPr lang="en-MY" sz="12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EE7EDA2D-FFC5-4C27-B115-4C2F72DB5864}"/>
              </a:ext>
            </a:extLst>
          </p:cNvPr>
          <p:cNvGrpSpPr/>
          <p:nvPr/>
        </p:nvGrpSpPr>
        <p:grpSpPr>
          <a:xfrm>
            <a:off x="118604" y="4007382"/>
            <a:ext cx="4530314" cy="2125484"/>
            <a:chOff x="118604" y="4007382"/>
            <a:chExt cx="4530314" cy="2125484"/>
          </a:xfrm>
        </p:grpSpPr>
        <p:pic>
          <p:nvPicPr>
            <p:cNvPr id="15" name="Picture 2" descr="D:\My Documents\WM Photos\P Panel\WM-01-1 Inv.png">
              <a:extLst>
                <a:ext uri="{FF2B5EF4-FFF2-40B4-BE49-F238E27FC236}">
                  <a16:creationId xmlns:a16="http://schemas.microsoft.com/office/drawing/2014/main" id="{E0A29FC6-4D0E-4A1C-946B-9ABBF87DF9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18604" y="4007382"/>
              <a:ext cx="4530314" cy="1565924"/>
            </a:xfrm>
            <a:prstGeom prst="rect">
              <a:avLst/>
            </a:prstGeom>
            <a:noFill/>
          </p:spPr>
        </p:pic>
        <p:sp>
          <p:nvSpPr>
            <p:cNvPr id="16" name="Rectangle 16">
              <a:extLst>
                <a:ext uri="{FF2B5EF4-FFF2-40B4-BE49-F238E27FC236}">
                  <a16:creationId xmlns:a16="http://schemas.microsoft.com/office/drawing/2014/main" id="{57B6F758-FF9A-40E6-AAC9-365F1C168689}"/>
                </a:ext>
              </a:extLst>
            </p:cNvPr>
            <p:cNvSpPr/>
            <p:nvPr/>
          </p:nvSpPr>
          <p:spPr>
            <a:xfrm>
              <a:off x="865204" y="5609646"/>
              <a:ext cx="303711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FTXN50/60JXV1G</a:t>
              </a:r>
            </a:p>
            <a:p>
              <a:pPr algn="ctr"/>
              <a:r>
                <a:rPr lang="en-US" sz="1200" dirty="0">
                  <a:latin typeface="Arial" pitchFamily="34" charset="0"/>
                  <a:cs typeface="Arial" pitchFamily="34" charset="0"/>
                </a:rPr>
                <a:t>(5600W/6300W)</a:t>
              </a:r>
              <a:endParaRPr lang="en-MY" sz="12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7" name="Rectángulo 16">
            <a:extLst>
              <a:ext uri="{FF2B5EF4-FFF2-40B4-BE49-F238E27FC236}">
                <a16:creationId xmlns:a16="http://schemas.microsoft.com/office/drawing/2014/main" id="{3F769110-4764-4A64-9C48-80D77B9E765A}"/>
              </a:ext>
            </a:extLst>
          </p:cNvPr>
          <p:cNvSpPr/>
          <p:nvPr/>
        </p:nvSpPr>
        <p:spPr>
          <a:xfrm>
            <a:off x="1" y="5063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Split Mural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FTXN-J </a:t>
            </a:r>
            <a:r>
              <a:rPr lang="es-AR" sz="1200" dirty="0">
                <a:latin typeface="HelveticaNeue-Condensed"/>
              </a:rPr>
              <a:t>Bomba de Calor</a:t>
            </a:r>
            <a:endParaRPr lang="es-AR" sz="1200" dirty="0"/>
          </a:p>
        </p:txBody>
      </p:sp>
      <p:sp>
        <p:nvSpPr>
          <p:cNvPr id="18" name="Content Placeholder 7">
            <a:extLst>
              <a:ext uri="{FF2B5EF4-FFF2-40B4-BE49-F238E27FC236}">
                <a16:creationId xmlns:a16="http://schemas.microsoft.com/office/drawing/2014/main" id="{A2F8E809-9796-4165-ABE9-2A8B98BB55C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8424" y="827104"/>
            <a:ext cx="11376633" cy="423566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Line-up de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equipos</a:t>
            </a:r>
            <a:endParaRPr lang="en-US" sz="2400" spc="300" dirty="0">
              <a:solidFill>
                <a:srgbClr val="002060"/>
              </a:solidFill>
              <a:latin typeface="Arial Black" pitchFamily="34" charset="0"/>
              <a:ea typeface="MS PGothic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52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 Verbindung mit Pfeil 25">
            <a:extLst>
              <a:ext uri="{FF2B5EF4-FFF2-40B4-BE49-F238E27FC236}">
                <a16:creationId xmlns:a16="http://schemas.microsoft.com/office/drawing/2014/main" id="{E90ABDC2-86BC-4E37-B420-5D91EF6F225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71068" y="1735686"/>
            <a:ext cx="3702774" cy="18170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4" name="Gerade Verbindung mit Pfeil 37">
            <a:extLst>
              <a:ext uri="{FF2B5EF4-FFF2-40B4-BE49-F238E27FC236}">
                <a16:creationId xmlns:a16="http://schemas.microsoft.com/office/drawing/2014/main" id="{4EF1BD50-9510-41DC-822B-76EBB12EB801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389632" y="1924062"/>
            <a:ext cx="0" cy="1361011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3" name="Gerade Verbindung mit Pfeil 29">
            <a:extLst>
              <a:ext uri="{FF2B5EF4-FFF2-40B4-BE49-F238E27FC236}">
                <a16:creationId xmlns:a16="http://schemas.microsoft.com/office/drawing/2014/main" id="{DE6EA141-8FCD-4040-93A3-7254C6E4B3B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934561" y="1753856"/>
            <a:ext cx="636507" cy="340411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pic>
        <p:nvPicPr>
          <p:cNvPr id="19" name="Picture 19" descr="C:\Users\eu0440\AppData\Local\Microsoft\Windows\Temporary Internet Files\Content.IE5\DMIAQKOC\meter_stick[1].gif">
            <a:extLst>
              <a:ext uri="{FF2B5EF4-FFF2-40B4-BE49-F238E27FC236}">
                <a16:creationId xmlns:a16="http://schemas.microsoft.com/office/drawing/2014/main" id="{AB6DCF12-4110-41F4-84F7-716BBE4D9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74" y="1383228"/>
            <a:ext cx="1743075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upo 19">
            <a:extLst>
              <a:ext uri="{FF2B5EF4-FFF2-40B4-BE49-F238E27FC236}">
                <a16:creationId xmlns:a16="http://schemas.microsoft.com/office/drawing/2014/main" id="{D0215E17-6A5F-4A28-89D0-82AE6AF0263E}"/>
              </a:ext>
            </a:extLst>
          </p:cNvPr>
          <p:cNvGrpSpPr/>
          <p:nvPr/>
        </p:nvGrpSpPr>
        <p:grpSpPr>
          <a:xfrm>
            <a:off x="2413740" y="1950811"/>
            <a:ext cx="3860102" cy="1868118"/>
            <a:chOff x="5310770" y="1279165"/>
            <a:chExt cx="3860102" cy="1868118"/>
          </a:xfrm>
        </p:grpSpPr>
        <p:pic>
          <p:nvPicPr>
            <p:cNvPr id="21" name="Picture 2" descr="D:\My Documents\WM Photos\P Panel\WM-01-1 Inv.png">
              <a:extLst>
                <a:ext uri="{FF2B5EF4-FFF2-40B4-BE49-F238E27FC236}">
                  <a16:creationId xmlns:a16="http://schemas.microsoft.com/office/drawing/2014/main" id="{50E404E1-6676-4FCD-AC0F-57176FCA63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10770" y="1279165"/>
              <a:ext cx="3860102" cy="1334262"/>
            </a:xfrm>
            <a:prstGeom prst="rect">
              <a:avLst/>
            </a:prstGeom>
            <a:noFill/>
          </p:spPr>
        </p:pic>
        <p:sp>
          <p:nvSpPr>
            <p:cNvPr id="22" name="Rectangle 16">
              <a:extLst>
                <a:ext uri="{FF2B5EF4-FFF2-40B4-BE49-F238E27FC236}">
                  <a16:creationId xmlns:a16="http://schemas.microsoft.com/office/drawing/2014/main" id="{884EBFDF-9388-4245-A794-E3B8B297D7BC}"/>
                </a:ext>
              </a:extLst>
            </p:cNvPr>
            <p:cNvSpPr/>
            <p:nvPr/>
          </p:nvSpPr>
          <p:spPr>
            <a:xfrm>
              <a:off x="5607008" y="2624063"/>
              <a:ext cx="303711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FTXN25/35JXV1G</a:t>
              </a:r>
            </a:p>
            <a:p>
              <a:pPr algn="ctr"/>
              <a:r>
                <a:rPr lang="en-US" sz="1200" dirty="0">
                  <a:latin typeface="Arial" pitchFamily="34" charset="0"/>
                  <a:cs typeface="Arial" pitchFamily="34" charset="0"/>
                </a:rPr>
                <a:t>(2560W/3410W)</a:t>
              </a:r>
              <a:endParaRPr lang="en-MY" sz="12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Grupo 22">
            <a:extLst>
              <a:ext uri="{FF2B5EF4-FFF2-40B4-BE49-F238E27FC236}">
                <a16:creationId xmlns:a16="http://schemas.microsoft.com/office/drawing/2014/main" id="{E3F7D2B9-04F4-4463-A95E-AA47CF6905A9}"/>
              </a:ext>
            </a:extLst>
          </p:cNvPr>
          <p:cNvGrpSpPr/>
          <p:nvPr/>
        </p:nvGrpSpPr>
        <p:grpSpPr>
          <a:xfrm>
            <a:off x="2146017" y="4638763"/>
            <a:ext cx="4530314" cy="2125484"/>
            <a:chOff x="118604" y="4007382"/>
            <a:chExt cx="4530314" cy="2125484"/>
          </a:xfrm>
        </p:grpSpPr>
        <p:pic>
          <p:nvPicPr>
            <p:cNvPr id="24" name="Picture 2" descr="D:\My Documents\WM Photos\P Panel\WM-01-1 Inv.png">
              <a:extLst>
                <a:ext uri="{FF2B5EF4-FFF2-40B4-BE49-F238E27FC236}">
                  <a16:creationId xmlns:a16="http://schemas.microsoft.com/office/drawing/2014/main" id="{483393AD-6D15-4A62-A740-67CDC49F7C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8604" y="4007382"/>
              <a:ext cx="4530314" cy="1565924"/>
            </a:xfrm>
            <a:prstGeom prst="rect">
              <a:avLst/>
            </a:prstGeom>
            <a:noFill/>
          </p:spPr>
        </p:pic>
        <p:sp>
          <p:nvSpPr>
            <p:cNvPr id="25" name="Rectangle 16">
              <a:extLst>
                <a:ext uri="{FF2B5EF4-FFF2-40B4-BE49-F238E27FC236}">
                  <a16:creationId xmlns:a16="http://schemas.microsoft.com/office/drawing/2014/main" id="{820C6E57-0BE1-47C9-B00D-55D43D9DB1CE}"/>
                </a:ext>
              </a:extLst>
            </p:cNvPr>
            <p:cNvSpPr/>
            <p:nvPr/>
          </p:nvSpPr>
          <p:spPr>
            <a:xfrm>
              <a:off x="865204" y="5609646"/>
              <a:ext cx="303711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FTXN50/60JXV1G</a:t>
              </a:r>
            </a:p>
            <a:p>
              <a:pPr algn="ctr"/>
              <a:r>
                <a:rPr lang="en-US" sz="1200" dirty="0">
                  <a:latin typeface="Arial" pitchFamily="34" charset="0"/>
                  <a:cs typeface="Arial" pitchFamily="34" charset="0"/>
                </a:rPr>
                <a:t>(5600W/6300W)</a:t>
              </a:r>
              <a:endParaRPr lang="en-MY" sz="12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1" name="Textfeld 62">
            <a:extLst>
              <a:ext uri="{FF2B5EF4-FFF2-40B4-BE49-F238E27FC236}">
                <a16:creationId xmlns:a16="http://schemas.microsoft.com/office/drawing/2014/main" id="{5827657A-2EEC-4EA0-B794-97D4E177F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3570" y="1431140"/>
            <a:ext cx="11135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800mm</a:t>
            </a:r>
          </a:p>
        </p:txBody>
      </p:sp>
      <p:sp>
        <p:nvSpPr>
          <p:cNvPr id="32" name="Textfeld 62">
            <a:extLst>
              <a:ext uri="{FF2B5EF4-FFF2-40B4-BE49-F238E27FC236}">
                <a16:creationId xmlns:a16="http://schemas.microsoft.com/office/drawing/2014/main" id="{5B04287A-671D-4CD3-81EE-ADABAD878DD3}"/>
              </a:ext>
            </a:extLst>
          </p:cNvPr>
          <p:cNvSpPr txBox="1">
            <a:spLocks noChangeArrowheads="1"/>
          </p:cNvSpPr>
          <p:nvPr/>
        </p:nvSpPr>
        <p:spPr bwMode="auto">
          <a:xfrm rot="19852549">
            <a:off x="1589237" y="1630868"/>
            <a:ext cx="11135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206mm</a:t>
            </a:r>
          </a:p>
        </p:txBody>
      </p:sp>
      <p:sp>
        <p:nvSpPr>
          <p:cNvPr id="33" name="Textfeld 62">
            <a:extLst>
              <a:ext uri="{FF2B5EF4-FFF2-40B4-BE49-F238E27FC236}">
                <a16:creationId xmlns:a16="http://schemas.microsoft.com/office/drawing/2014/main" id="{59EC4644-BB18-4B7E-B3D4-555F6339961E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6011575" y="2419901"/>
            <a:ext cx="11135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288mm</a:t>
            </a:r>
          </a:p>
        </p:txBody>
      </p:sp>
      <p:cxnSp>
        <p:nvCxnSpPr>
          <p:cNvPr id="34" name="Gerade Verbindung mit Pfeil 25">
            <a:extLst>
              <a:ext uri="{FF2B5EF4-FFF2-40B4-BE49-F238E27FC236}">
                <a16:creationId xmlns:a16="http://schemas.microsoft.com/office/drawing/2014/main" id="{C30DB578-5DC6-4431-8C4D-8DDDB0BD65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39935" y="4515037"/>
            <a:ext cx="4423517" cy="3446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35" name="Gerade Verbindung mit Pfeil 37">
            <a:extLst>
              <a:ext uri="{FF2B5EF4-FFF2-40B4-BE49-F238E27FC236}">
                <a16:creationId xmlns:a16="http://schemas.microsoft.com/office/drawing/2014/main" id="{26385902-466A-4445-A8FF-30ED1EA6956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753021" y="4638764"/>
            <a:ext cx="0" cy="1565923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36" name="Gerade Verbindung mit Pfeil 29">
            <a:extLst>
              <a:ext uri="{FF2B5EF4-FFF2-40B4-BE49-F238E27FC236}">
                <a16:creationId xmlns:a16="http://schemas.microsoft.com/office/drawing/2014/main" id="{E0B8ACCD-814D-40EF-B2DC-ABAEA742C7A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569754" y="4518483"/>
            <a:ext cx="636507" cy="340411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37" name="Textfeld 62">
            <a:extLst>
              <a:ext uri="{FF2B5EF4-FFF2-40B4-BE49-F238E27FC236}">
                <a16:creationId xmlns:a16="http://schemas.microsoft.com/office/drawing/2014/main" id="{CE06C1EB-5AF3-418B-9062-3D38CFE3E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3570" y="4125088"/>
            <a:ext cx="11135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1065mm</a:t>
            </a:r>
          </a:p>
        </p:txBody>
      </p:sp>
      <p:sp>
        <p:nvSpPr>
          <p:cNvPr id="38" name="Textfeld 62">
            <a:extLst>
              <a:ext uri="{FF2B5EF4-FFF2-40B4-BE49-F238E27FC236}">
                <a16:creationId xmlns:a16="http://schemas.microsoft.com/office/drawing/2014/main" id="{27FE622B-C399-48A9-AC5A-DC8F76BBBA4B}"/>
              </a:ext>
            </a:extLst>
          </p:cNvPr>
          <p:cNvSpPr txBox="1">
            <a:spLocks noChangeArrowheads="1"/>
          </p:cNvSpPr>
          <p:nvPr/>
        </p:nvSpPr>
        <p:spPr bwMode="auto">
          <a:xfrm rot="19852549">
            <a:off x="1257959" y="4372727"/>
            <a:ext cx="11135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224mm</a:t>
            </a:r>
          </a:p>
        </p:txBody>
      </p:sp>
      <p:sp>
        <p:nvSpPr>
          <p:cNvPr id="39" name="Textfeld 62">
            <a:extLst>
              <a:ext uri="{FF2B5EF4-FFF2-40B4-BE49-F238E27FC236}">
                <a16:creationId xmlns:a16="http://schemas.microsoft.com/office/drawing/2014/main" id="{D32942E8-2809-4B3F-B65F-D3C8707DC280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6342854" y="5277451"/>
            <a:ext cx="11135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310mm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AD89C83C-B088-4087-90A2-F3E8024E96EF}"/>
              </a:ext>
            </a:extLst>
          </p:cNvPr>
          <p:cNvSpPr/>
          <p:nvPr/>
        </p:nvSpPr>
        <p:spPr>
          <a:xfrm>
            <a:off x="1" y="5063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Split Mural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FTXN-J </a:t>
            </a:r>
            <a:r>
              <a:rPr lang="es-AR" sz="1200" dirty="0">
                <a:latin typeface="HelveticaNeue-Condensed"/>
              </a:rPr>
              <a:t>Bomba de Calor</a:t>
            </a:r>
            <a:endParaRPr lang="es-AR" sz="1200" dirty="0"/>
          </a:p>
        </p:txBody>
      </p:sp>
      <p:sp>
        <p:nvSpPr>
          <p:cNvPr id="45" name="Content Placeholder 7">
            <a:extLst>
              <a:ext uri="{FF2B5EF4-FFF2-40B4-BE49-F238E27FC236}">
                <a16:creationId xmlns:a16="http://schemas.microsoft.com/office/drawing/2014/main" id="{33FD0EB1-6CC1-40E5-80F2-6507B99072E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8424" y="827104"/>
            <a:ext cx="11376633" cy="423566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Dimensiones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, pesos,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nivel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sonoro</a:t>
            </a:r>
            <a:endParaRPr lang="en-US" sz="2400" spc="300" dirty="0">
              <a:solidFill>
                <a:srgbClr val="002060"/>
              </a:solidFill>
              <a:latin typeface="Arial Black" pitchFamily="34" charset="0"/>
              <a:ea typeface="MS PGothic" pitchFamily="34" charset="-128"/>
              <a:cs typeface="Arial" pitchFamily="34" charset="0"/>
            </a:endParaRPr>
          </a:p>
        </p:txBody>
      </p:sp>
      <p:grpSp>
        <p:nvGrpSpPr>
          <p:cNvPr id="99" name="Grupo 98">
            <a:extLst>
              <a:ext uri="{FF2B5EF4-FFF2-40B4-BE49-F238E27FC236}">
                <a16:creationId xmlns:a16="http://schemas.microsoft.com/office/drawing/2014/main" id="{C6F8EFF2-DFC8-47EC-99DF-573A846FF5D7}"/>
              </a:ext>
            </a:extLst>
          </p:cNvPr>
          <p:cNvGrpSpPr/>
          <p:nvPr/>
        </p:nvGrpSpPr>
        <p:grpSpPr>
          <a:xfrm>
            <a:off x="7038961" y="1943644"/>
            <a:ext cx="1746623" cy="4148972"/>
            <a:chOff x="7038961" y="1943644"/>
            <a:chExt cx="1746623" cy="4148972"/>
          </a:xfrm>
        </p:grpSpPr>
        <p:grpSp>
          <p:nvGrpSpPr>
            <p:cNvPr id="54" name="Grupo 53">
              <a:extLst>
                <a:ext uri="{FF2B5EF4-FFF2-40B4-BE49-F238E27FC236}">
                  <a16:creationId xmlns:a16="http://schemas.microsoft.com/office/drawing/2014/main" id="{C80F7F3D-4BDB-4FC8-BB14-D64EBF7299D7}"/>
                </a:ext>
              </a:extLst>
            </p:cNvPr>
            <p:cNvGrpSpPr/>
            <p:nvPr/>
          </p:nvGrpSpPr>
          <p:grpSpPr>
            <a:xfrm>
              <a:off x="7038961" y="1943644"/>
              <a:ext cx="1552330" cy="1226129"/>
              <a:chOff x="7154872" y="1557274"/>
              <a:chExt cx="1552330" cy="1226129"/>
            </a:xfrm>
          </p:grpSpPr>
          <p:sp>
            <p:nvSpPr>
              <p:cNvPr id="46" name="TextBox 1">
                <a:extLst>
                  <a:ext uri="{FF2B5EF4-FFF2-40B4-BE49-F238E27FC236}">
                    <a16:creationId xmlns:a16="http://schemas.microsoft.com/office/drawing/2014/main" id="{E45D0551-BD17-4F5D-9132-FEC80BFF8AA1}"/>
                  </a:ext>
                </a:extLst>
              </p:cNvPr>
              <p:cNvSpPr txBox="1"/>
              <p:nvPr/>
            </p:nvSpPr>
            <p:spPr>
              <a:xfrm>
                <a:off x="8126145" y="2248610"/>
                <a:ext cx="5810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i="1" dirty="0">
                    <a:solidFill>
                      <a:srgbClr val="FF0000"/>
                    </a:solidFill>
                  </a:rPr>
                  <a:t>9 kg</a:t>
                </a:r>
              </a:p>
            </p:txBody>
          </p:sp>
          <p:pic>
            <p:nvPicPr>
              <p:cNvPr id="47" name="Picture 17" descr="C:\Users\eu0440\AppData\Local\Microsoft\Windows\Temporary Internet Files\Content.IE5\DPOLUGHK\weight_lifting_cartoon_man[1].jpg">
                <a:extLst>
                  <a:ext uri="{FF2B5EF4-FFF2-40B4-BE49-F238E27FC236}">
                    <a16:creationId xmlns:a16="http://schemas.microsoft.com/office/drawing/2014/main" id="{B534A825-0382-457B-BCA5-AF5932FA2B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54872" y="1557274"/>
                <a:ext cx="1232291" cy="12261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55" name="Grupo 54">
              <a:extLst>
                <a:ext uri="{FF2B5EF4-FFF2-40B4-BE49-F238E27FC236}">
                  <a16:creationId xmlns:a16="http://schemas.microsoft.com/office/drawing/2014/main" id="{3E879F69-F3CB-43F3-B416-317E224EF24D}"/>
                </a:ext>
              </a:extLst>
            </p:cNvPr>
            <p:cNvGrpSpPr/>
            <p:nvPr/>
          </p:nvGrpSpPr>
          <p:grpSpPr>
            <a:xfrm>
              <a:off x="7213957" y="4866487"/>
              <a:ext cx="1571627" cy="1226129"/>
              <a:chOff x="7252594" y="4557393"/>
              <a:chExt cx="1571627" cy="1226129"/>
            </a:xfrm>
          </p:grpSpPr>
          <p:sp>
            <p:nvSpPr>
              <p:cNvPr id="48" name="TextBox 1">
                <a:extLst>
                  <a:ext uri="{FF2B5EF4-FFF2-40B4-BE49-F238E27FC236}">
                    <a16:creationId xmlns:a16="http://schemas.microsoft.com/office/drawing/2014/main" id="{A1CD732B-A47D-4776-8B58-8A859482D190}"/>
                  </a:ext>
                </a:extLst>
              </p:cNvPr>
              <p:cNvSpPr txBox="1"/>
              <p:nvPr/>
            </p:nvSpPr>
            <p:spPr>
              <a:xfrm>
                <a:off x="8126145" y="5300726"/>
                <a:ext cx="6980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i="1" dirty="0">
                    <a:solidFill>
                      <a:srgbClr val="FF0000"/>
                    </a:solidFill>
                  </a:rPr>
                  <a:t>14 kg</a:t>
                </a:r>
              </a:p>
            </p:txBody>
          </p:sp>
          <p:pic>
            <p:nvPicPr>
              <p:cNvPr id="50" name="Picture 17" descr="C:\Users\eu0440\AppData\Local\Microsoft\Windows\Temporary Internet Files\Content.IE5\DPOLUGHK\weight_lifting_cartoon_man[1].jpg">
                <a:extLst>
                  <a:ext uri="{FF2B5EF4-FFF2-40B4-BE49-F238E27FC236}">
                    <a16:creationId xmlns:a16="http://schemas.microsoft.com/office/drawing/2014/main" id="{548CDD8A-8173-4CEF-8CCC-02724269A9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52594" y="4557393"/>
                <a:ext cx="1232291" cy="12261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51" name="Picture 19" descr="C:\Users\eu0440\AppData\Local\Microsoft\Windows\Temporary Internet Files\Content.IE5\DMIAQKOC\meter_stick[1].gif">
            <a:extLst>
              <a:ext uri="{FF2B5EF4-FFF2-40B4-BE49-F238E27FC236}">
                <a16:creationId xmlns:a16="http://schemas.microsoft.com/office/drawing/2014/main" id="{59F273FE-EC3A-4D70-9E4F-B62D0611C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16" y="4897106"/>
            <a:ext cx="1743075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0" name="Grupo 99">
            <a:extLst>
              <a:ext uri="{FF2B5EF4-FFF2-40B4-BE49-F238E27FC236}">
                <a16:creationId xmlns:a16="http://schemas.microsoft.com/office/drawing/2014/main" id="{03A999D8-CCDA-4D41-AA85-5FD97CDD4FEF}"/>
              </a:ext>
            </a:extLst>
          </p:cNvPr>
          <p:cNvGrpSpPr/>
          <p:nvPr/>
        </p:nvGrpSpPr>
        <p:grpSpPr>
          <a:xfrm>
            <a:off x="8599993" y="1183909"/>
            <a:ext cx="1680767" cy="5318728"/>
            <a:chOff x="8599993" y="1183909"/>
            <a:chExt cx="1680767" cy="5318728"/>
          </a:xfrm>
        </p:grpSpPr>
        <p:grpSp>
          <p:nvGrpSpPr>
            <p:cNvPr id="76" name="Grupo 75">
              <a:extLst>
                <a:ext uri="{FF2B5EF4-FFF2-40B4-BE49-F238E27FC236}">
                  <a16:creationId xmlns:a16="http://schemas.microsoft.com/office/drawing/2014/main" id="{84B70F45-3588-4898-BE15-44387B9E62B6}"/>
                </a:ext>
              </a:extLst>
            </p:cNvPr>
            <p:cNvGrpSpPr/>
            <p:nvPr/>
          </p:nvGrpSpPr>
          <p:grpSpPr>
            <a:xfrm>
              <a:off x="8599993" y="1183909"/>
              <a:ext cx="1628902" cy="2290489"/>
              <a:chOff x="8719971" y="807993"/>
              <a:chExt cx="1628902" cy="2290489"/>
            </a:xfrm>
          </p:grpSpPr>
          <p:sp>
            <p:nvSpPr>
              <p:cNvPr id="67" name="TextBox 1">
                <a:extLst>
                  <a:ext uri="{FF2B5EF4-FFF2-40B4-BE49-F238E27FC236}">
                    <a16:creationId xmlns:a16="http://schemas.microsoft.com/office/drawing/2014/main" id="{08861A80-8549-4614-8E6E-8702B4721B5D}"/>
                  </a:ext>
                </a:extLst>
              </p:cNvPr>
              <p:cNvSpPr txBox="1"/>
              <p:nvPr/>
            </p:nvSpPr>
            <p:spPr>
              <a:xfrm>
                <a:off x="8975326" y="2729150"/>
                <a:ext cx="12219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i="1" dirty="0">
                    <a:solidFill>
                      <a:srgbClr val="FF0000"/>
                    </a:solidFill>
                  </a:rPr>
                  <a:t>42-22 dBA</a:t>
                </a:r>
              </a:p>
            </p:txBody>
          </p:sp>
          <p:pic>
            <p:nvPicPr>
              <p:cNvPr id="53" name="Imagen 52">
                <a:extLst>
                  <a:ext uri="{FF2B5EF4-FFF2-40B4-BE49-F238E27FC236}">
                    <a16:creationId xmlns:a16="http://schemas.microsoft.com/office/drawing/2014/main" id="{5BCE3669-D6DC-4C25-81CF-D756181E74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19971" y="807993"/>
                <a:ext cx="1628902" cy="1509438"/>
              </a:xfrm>
              <a:prstGeom prst="rect">
                <a:avLst/>
              </a:prstGeom>
            </p:spPr>
          </p:pic>
          <p:sp>
            <p:nvSpPr>
              <p:cNvPr id="56" name="TextBox 1">
                <a:extLst>
                  <a:ext uri="{FF2B5EF4-FFF2-40B4-BE49-F238E27FC236}">
                    <a16:creationId xmlns:a16="http://schemas.microsoft.com/office/drawing/2014/main" id="{6C2931F3-0C0C-4C53-BEB4-1F70A3D22C23}"/>
                  </a:ext>
                </a:extLst>
              </p:cNvPr>
              <p:cNvSpPr txBox="1"/>
              <p:nvPr/>
            </p:nvSpPr>
            <p:spPr>
              <a:xfrm>
                <a:off x="8927195" y="2162093"/>
                <a:ext cx="1160989" cy="3410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i="1" dirty="0">
                    <a:solidFill>
                      <a:srgbClr val="FF0000"/>
                    </a:solidFill>
                  </a:rPr>
                  <a:t>41-21 dBA</a:t>
                </a:r>
              </a:p>
            </p:txBody>
          </p:sp>
          <p:sp>
            <p:nvSpPr>
              <p:cNvPr id="74" name="Rectangle 16">
                <a:extLst>
                  <a:ext uri="{FF2B5EF4-FFF2-40B4-BE49-F238E27FC236}">
                    <a16:creationId xmlns:a16="http://schemas.microsoft.com/office/drawing/2014/main" id="{56134636-128C-4BF9-A26F-2F566E220606}"/>
                  </a:ext>
                </a:extLst>
              </p:cNvPr>
              <p:cNvSpPr/>
              <p:nvPr/>
            </p:nvSpPr>
            <p:spPr>
              <a:xfrm>
                <a:off x="8880301" y="1978877"/>
                <a:ext cx="125477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FTXN25</a:t>
                </a:r>
              </a:p>
            </p:txBody>
          </p:sp>
          <p:sp>
            <p:nvSpPr>
              <p:cNvPr id="75" name="Rectangle 16">
                <a:extLst>
                  <a:ext uri="{FF2B5EF4-FFF2-40B4-BE49-F238E27FC236}">
                    <a16:creationId xmlns:a16="http://schemas.microsoft.com/office/drawing/2014/main" id="{9E7C6CA8-8EFA-4441-A0A2-351006052C92}"/>
                  </a:ext>
                </a:extLst>
              </p:cNvPr>
              <p:cNvSpPr/>
              <p:nvPr/>
            </p:nvSpPr>
            <p:spPr>
              <a:xfrm>
                <a:off x="8919165" y="2543402"/>
                <a:ext cx="125477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FTXN35</a:t>
                </a:r>
              </a:p>
            </p:txBody>
          </p:sp>
        </p:grpSp>
        <p:grpSp>
          <p:nvGrpSpPr>
            <p:cNvPr id="77" name="Grupo 76">
              <a:extLst>
                <a:ext uri="{FF2B5EF4-FFF2-40B4-BE49-F238E27FC236}">
                  <a16:creationId xmlns:a16="http://schemas.microsoft.com/office/drawing/2014/main" id="{29C5091C-52FC-4874-84DC-6EF831FEE7E5}"/>
                </a:ext>
              </a:extLst>
            </p:cNvPr>
            <p:cNvGrpSpPr/>
            <p:nvPr/>
          </p:nvGrpSpPr>
          <p:grpSpPr>
            <a:xfrm>
              <a:off x="8651858" y="4212148"/>
              <a:ext cx="1628902" cy="2290489"/>
              <a:chOff x="8719971" y="807993"/>
              <a:chExt cx="1628902" cy="2290489"/>
            </a:xfrm>
          </p:grpSpPr>
          <p:sp>
            <p:nvSpPr>
              <p:cNvPr id="78" name="TextBox 1">
                <a:extLst>
                  <a:ext uri="{FF2B5EF4-FFF2-40B4-BE49-F238E27FC236}">
                    <a16:creationId xmlns:a16="http://schemas.microsoft.com/office/drawing/2014/main" id="{B4D61937-F454-4BA4-B745-4D7C305959CA}"/>
                  </a:ext>
                </a:extLst>
              </p:cNvPr>
              <p:cNvSpPr txBox="1"/>
              <p:nvPr/>
            </p:nvSpPr>
            <p:spPr>
              <a:xfrm>
                <a:off x="8975326" y="2729150"/>
                <a:ext cx="11649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i="1" dirty="0">
                    <a:solidFill>
                      <a:srgbClr val="FF0000"/>
                    </a:solidFill>
                  </a:rPr>
                  <a:t>46-33 dBA</a:t>
                </a:r>
              </a:p>
            </p:txBody>
          </p:sp>
          <p:pic>
            <p:nvPicPr>
              <p:cNvPr id="79" name="Imagen 78">
                <a:extLst>
                  <a:ext uri="{FF2B5EF4-FFF2-40B4-BE49-F238E27FC236}">
                    <a16:creationId xmlns:a16="http://schemas.microsoft.com/office/drawing/2014/main" id="{6422DEC3-63A3-4AD7-8100-A50713DD17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19971" y="807993"/>
                <a:ext cx="1628902" cy="1509438"/>
              </a:xfrm>
              <a:prstGeom prst="rect">
                <a:avLst/>
              </a:prstGeom>
            </p:spPr>
          </p:pic>
          <p:sp>
            <p:nvSpPr>
              <p:cNvPr id="80" name="TextBox 1">
                <a:extLst>
                  <a:ext uri="{FF2B5EF4-FFF2-40B4-BE49-F238E27FC236}">
                    <a16:creationId xmlns:a16="http://schemas.microsoft.com/office/drawing/2014/main" id="{93FCE04D-6D1B-4D6F-8224-24ABB59B3C53}"/>
                  </a:ext>
                </a:extLst>
              </p:cNvPr>
              <p:cNvSpPr txBox="1"/>
              <p:nvPr/>
            </p:nvSpPr>
            <p:spPr>
              <a:xfrm>
                <a:off x="8927195" y="2162093"/>
                <a:ext cx="11649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i="1" dirty="0">
                    <a:solidFill>
                      <a:srgbClr val="FF0000"/>
                    </a:solidFill>
                  </a:rPr>
                  <a:t>44-32 dBA</a:t>
                </a:r>
              </a:p>
            </p:txBody>
          </p:sp>
          <p:sp>
            <p:nvSpPr>
              <p:cNvPr id="81" name="Rectangle 16">
                <a:extLst>
                  <a:ext uri="{FF2B5EF4-FFF2-40B4-BE49-F238E27FC236}">
                    <a16:creationId xmlns:a16="http://schemas.microsoft.com/office/drawing/2014/main" id="{E5B6E05E-AB9E-468F-AD4D-4200FD3DA2FF}"/>
                  </a:ext>
                </a:extLst>
              </p:cNvPr>
              <p:cNvSpPr/>
              <p:nvPr/>
            </p:nvSpPr>
            <p:spPr>
              <a:xfrm>
                <a:off x="8880301" y="1978877"/>
                <a:ext cx="125477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FTXN50</a:t>
                </a:r>
              </a:p>
            </p:txBody>
          </p:sp>
          <p:sp>
            <p:nvSpPr>
              <p:cNvPr id="82" name="Rectangle 16">
                <a:extLst>
                  <a:ext uri="{FF2B5EF4-FFF2-40B4-BE49-F238E27FC236}">
                    <a16:creationId xmlns:a16="http://schemas.microsoft.com/office/drawing/2014/main" id="{E284DB9A-6832-4F0E-BA11-951B467CE6E8}"/>
                  </a:ext>
                </a:extLst>
              </p:cNvPr>
              <p:cNvSpPr/>
              <p:nvPr/>
            </p:nvSpPr>
            <p:spPr>
              <a:xfrm>
                <a:off x="8919165" y="2543402"/>
                <a:ext cx="125477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FTXN60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4336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9" descr="C:\Users\eu0440\AppData\Local\Microsoft\Windows\Temporary Internet Files\Content.IE5\DMIAQKOC\meter_stick[1].gif">
            <a:extLst>
              <a:ext uri="{FF2B5EF4-FFF2-40B4-BE49-F238E27FC236}">
                <a16:creationId xmlns:a16="http://schemas.microsoft.com/office/drawing/2014/main" id="{AB6DCF12-4110-41F4-84F7-716BBE4D9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015" y="900701"/>
            <a:ext cx="1743075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0" name="Grupo 99">
            <a:extLst>
              <a:ext uri="{FF2B5EF4-FFF2-40B4-BE49-F238E27FC236}">
                <a16:creationId xmlns:a16="http://schemas.microsoft.com/office/drawing/2014/main" id="{91A43CD9-0520-45C9-9AD4-3D09F187F5EF}"/>
              </a:ext>
            </a:extLst>
          </p:cNvPr>
          <p:cNvGrpSpPr/>
          <p:nvPr/>
        </p:nvGrpSpPr>
        <p:grpSpPr>
          <a:xfrm>
            <a:off x="3531811" y="755049"/>
            <a:ext cx="2251243" cy="1884381"/>
            <a:chOff x="1970516" y="719693"/>
            <a:chExt cx="2251243" cy="1884381"/>
          </a:xfrm>
        </p:grpSpPr>
        <p:sp>
          <p:nvSpPr>
            <p:cNvPr id="17" name="Textfeld 60">
              <a:extLst>
                <a:ext uri="{FF2B5EF4-FFF2-40B4-BE49-F238E27FC236}">
                  <a16:creationId xmlns:a16="http://schemas.microsoft.com/office/drawing/2014/main" id="{BA004621-FF4C-4600-B3A9-C35C94ABAE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12194">
              <a:off x="2759326" y="719693"/>
              <a:ext cx="102530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30000"/>
                </a:spcBef>
                <a:spcAft>
                  <a:spcPct val="30000"/>
                </a:spcAft>
                <a:defRPr sz="2000">
                  <a:solidFill>
                    <a:srgbClr val="0083C3"/>
                  </a:solidFill>
                  <a:latin typeface="Verdana" pitchFamily="34" charset="0"/>
                </a:defRPr>
              </a:lvl1pPr>
              <a:lvl2pPr marL="742950" indent="-285750" eaLnBrk="0" hangingPunct="0">
                <a:spcAft>
                  <a:spcPct val="30000"/>
                </a:spcAft>
                <a:buFont typeface="Times" charset="0"/>
                <a:defRPr sz="20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800" b="1" i="1" dirty="0">
                  <a:solidFill>
                    <a:srgbClr val="FF0000"/>
                  </a:solidFill>
                  <a:latin typeface="Arial" charset="0"/>
                  <a:ea typeface="ＭＳ Ｐゴシック" pitchFamily="34" charset="-128"/>
                  <a:cs typeface="Arial" charset="0"/>
                </a:rPr>
                <a:t>658mm</a:t>
              </a:r>
            </a:p>
          </p:txBody>
        </p:sp>
        <p:grpSp>
          <p:nvGrpSpPr>
            <p:cNvPr id="51" name="Grupo 50">
              <a:extLst>
                <a:ext uri="{FF2B5EF4-FFF2-40B4-BE49-F238E27FC236}">
                  <a16:creationId xmlns:a16="http://schemas.microsoft.com/office/drawing/2014/main" id="{C578E401-5E3D-4CF4-A5DB-35A4D965AA18}"/>
                </a:ext>
              </a:extLst>
            </p:cNvPr>
            <p:cNvGrpSpPr/>
            <p:nvPr/>
          </p:nvGrpSpPr>
          <p:grpSpPr>
            <a:xfrm>
              <a:off x="1970516" y="961953"/>
              <a:ext cx="1884734" cy="1642121"/>
              <a:chOff x="1970516" y="961953"/>
              <a:chExt cx="1884734" cy="1642121"/>
            </a:xfrm>
          </p:grpSpPr>
          <p:cxnSp>
            <p:nvCxnSpPr>
              <p:cNvPr id="13" name="Gerade Verbindung mit Pfeil 29">
                <a:extLst>
                  <a:ext uri="{FF2B5EF4-FFF2-40B4-BE49-F238E27FC236}">
                    <a16:creationId xmlns:a16="http://schemas.microsoft.com/office/drawing/2014/main" id="{DE6EA141-8FCD-4040-93A3-7254C6E4B3B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2120507" y="961953"/>
                <a:ext cx="350704" cy="170205"/>
              </a:xfrm>
              <a:prstGeom prst="straightConnector1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" name="Gerade Verbindung mit Pfeil 41">
                <a:extLst>
                  <a:ext uri="{FF2B5EF4-FFF2-40B4-BE49-F238E27FC236}">
                    <a16:creationId xmlns:a16="http://schemas.microsoft.com/office/drawing/2014/main" id="{3B0D11A4-27CD-4B2A-876C-AD6EE0337F3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3855250" y="1047055"/>
                <a:ext cx="0" cy="1218465"/>
              </a:xfrm>
              <a:prstGeom prst="straightConnector1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" name="Gerade Verbindung mit Pfeil 53">
                <a:extLst>
                  <a:ext uri="{FF2B5EF4-FFF2-40B4-BE49-F238E27FC236}">
                    <a16:creationId xmlns:a16="http://schemas.microsoft.com/office/drawing/2014/main" id="{5FA707FB-B0A5-4D27-927B-D73FF0A5592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492297" y="962705"/>
                <a:ext cx="1319776" cy="84350"/>
              </a:xfrm>
              <a:prstGeom prst="straightConnector1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26" name="Grupo 25">
                <a:extLst>
                  <a:ext uri="{FF2B5EF4-FFF2-40B4-BE49-F238E27FC236}">
                    <a16:creationId xmlns:a16="http://schemas.microsoft.com/office/drawing/2014/main" id="{41C2C6B3-478D-4D57-BD0D-E2E9A4BF98C6}"/>
                  </a:ext>
                </a:extLst>
              </p:cNvPr>
              <p:cNvGrpSpPr/>
              <p:nvPr/>
            </p:nvGrpSpPr>
            <p:grpSpPr>
              <a:xfrm>
                <a:off x="1970516" y="1052960"/>
                <a:ext cx="1884734" cy="1551114"/>
                <a:chOff x="619178" y="3950061"/>
                <a:chExt cx="3650933" cy="2983385"/>
              </a:xfrm>
            </p:grpSpPr>
            <p:sp>
              <p:nvSpPr>
                <p:cNvPr id="27" name="Rectangle 16">
                  <a:extLst>
                    <a:ext uri="{FF2B5EF4-FFF2-40B4-BE49-F238E27FC236}">
                      <a16:creationId xmlns:a16="http://schemas.microsoft.com/office/drawing/2014/main" id="{B9E81DEC-2F41-48A6-A467-6D0F0843F594}"/>
                    </a:ext>
                  </a:extLst>
                </p:cNvPr>
                <p:cNvSpPr/>
                <p:nvPr/>
              </p:nvSpPr>
              <p:spPr>
                <a:xfrm>
                  <a:off x="619178" y="6282277"/>
                  <a:ext cx="3650933" cy="65116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600" dirty="0">
                      <a:latin typeface="Arial" pitchFamily="34" charset="0"/>
                      <a:cs typeface="Arial" pitchFamily="34" charset="0"/>
                    </a:rPr>
                    <a:t>RXN25/35FXV1G</a:t>
                  </a:r>
                </a:p>
              </p:txBody>
            </p:sp>
            <p:pic>
              <p:nvPicPr>
                <p:cNvPr id="28" name="Picture 2" descr="C:\Users\low.lupkwan\Desktop\New folder\R410A INV OD\10_15.png">
                  <a:extLst>
                    <a:ext uri="{FF2B5EF4-FFF2-40B4-BE49-F238E27FC236}">
                      <a16:creationId xmlns:a16="http://schemas.microsoft.com/office/drawing/2014/main" id="{D9F51072-5199-47D6-9773-FF85F1CD14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1125475" y="3950061"/>
                  <a:ext cx="2870200" cy="2522221"/>
                </a:xfrm>
                <a:prstGeom prst="rect">
                  <a:avLst/>
                </a:prstGeom>
                <a:noFill/>
              </p:spPr>
            </p:pic>
          </p:grpSp>
        </p:grpSp>
        <p:sp>
          <p:nvSpPr>
            <p:cNvPr id="54" name="Textfeld 60">
              <a:extLst>
                <a:ext uri="{FF2B5EF4-FFF2-40B4-BE49-F238E27FC236}">
                  <a16:creationId xmlns:a16="http://schemas.microsoft.com/office/drawing/2014/main" id="{707B1516-5A91-4813-B2CF-C71C5B4487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3524440" y="1523966"/>
              <a:ext cx="102530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30000"/>
                </a:spcBef>
                <a:spcAft>
                  <a:spcPct val="30000"/>
                </a:spcAft>
                <a:defRPr sz="2000">
                  <a:solidFill>
                    <a:srgbClr val="0083C3"/>
                  </a:solidFill>
                  <a:latin typeface="Verdana" pitchFamily="34" charset="0"/>
                </a:defRPr>
              </a:lvl1pPr>
              <a:lvl2pPr marL="742950" indent="-285750" eaLnBrk="0" hangingPunct="0">
                <a:spcAft>
                  <a:spcPct val="30000"/>
                </a:spcAft>
                <a:buFont typeface="Times" charset="0"/>
                <a:defRPr sz="20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800" b="1" i="1" dirty="0">
                  <a:solidFill>
                    <a:srgbClr val="FF0000"/>
                  </a:solidFill>
                  <a:latin typeface="Arial" charset="0"/>
                  <a:ea typeface="ＭＳ Ｐゴシック" pitchFamily="34" charset="-128"/>
                  <a:cs typeface="Arial" charset="0"/>
                </a:rPr>
                <a:t>550mm</a:t>
              </a:r>
            </a:p>
          </p:txBody>
        </p:sp>
      </p:grpSp>
      <p:sp>
        <p:nvSpPr>
          <p:cNvPr id="55" name="Textfeld 60">
            <a:extLst>
              <a:ext uri="{FF2B5EF4-FFF2-40B4-BE49-F238E27FC236}">
                <a16:creationId xmlns:a16="http://schemas.microsoft.com/office/drawing/2014/main" id="{B526F8EC-F597-4B1D-AD7B-931D46581246}"/>
              </a:ext>
            </a:extLst>
          </p:cNvPr>
          <p:cNvSpPr txBox="1">
            <a:spLocks noChangeArrowheads="1"/>
          </p:cNvSpPr>
          <p:nvPr/>
        </p:nvSpPr>
        <p:spPr bwMode="auto">
          <a:xfrm rot="20060186">
            <a:off x="3217704" y="815184"/>
            <a:ext cx="10253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289mm</a:t>
            </a:r>
          </a:p>
        </p:txBody>
      </p:sp>
      <p:grpSp>
        <p:nvGrpSpPr>
          <p:cNvPr id="101" name="Grupo 100">
            <a:extLst>
              <a:ext uri="{FF2B5EF4-FFF2-40B4-BE49-F238E27FC236}">
                <a16:creationId xmlns:a16="http://schemas.microsoft.com/office/drawing/2014/main" id="{6E7FC872-76C9-46EA-9811-1AB748F15730}"/>
              </a:ext>
            </a:extLst>
          </p:cNvPr>
          <p:cNvGrpSpPr/>
          <p:nvPr/>
        </p:nvGrpSpPr>
        <p:grpSpPr>
          <a:xfrm>
            <a:off x="1909355" y="2521549"/>
            <a:ext cx="2910771" cy="2203030"/>
            <a:chOff x="123245" y="2380646"/>
            <a:chExt cx="2910771" cy="2203030"/>
          </a:xfrm>
        </p:grpSpPr>
        <p:grpSp>
          <p:nvGrpSpPr>
            <p:cNvPr id="52" name="Grupo 51">
              <a:extLst>
                <a:ext uri="{FF2B5EF4-FFF2-40B4-BE49-F238E27FC236}">
                  <a16:creationId xmlns:a16="http://schemas.microsoft.com/office/drawing/2014/main" id="{D5EC90A0-EBCB-43D9-B8AE-7D2D88EFA0C6}"/>
                </a:ext>
              </a:extLst>
            </p:cNvPr>
            <p:cNvGrpSpPr/>
            <p:nvPr/>
          </p:nvGrpSpPr>
          <p:grpSpPr>
            <a:xfrm>
              <a:off x="591277" y="2615321"/>
              <a:ext cx="2077786" cy="1968355"/>
              <a:chOff x="538945" y="2615321"/>
              <a:chExt cx="2077786" cy="1968355"/>
            </a:xfrm>
          </p:grpSpPr>
          <p:grpSp>
            <p:nvGrpSpPr>
              <p:cNvPr id="29" name="Grupo 28">
                <a:extLst>
                  <a:ext uri="{FF2B5EF4-FFF2-40B4-BE49-F238E27FC236}">
                    <a16:creationId xmlns:a16="http://schemas.microsoft.com/office/drawing/2014/main" id="{78B41983-A89F-4F75-B652-48ED2DD397A5}"/>
                  </a:ext>
                </a:extLst>
              </p:cNvPr>
              <p:cNvGrpSpPr/>
              <p:nvPr/>
            </p:nvGrpSpPr>
            <p:grpSpPr>
              <a:xfrm>
                <a:off x="633281" y="2762406"/>
                <a:ext cx="1884735" cy="1821270"/>
                <a:chOff x="4270243" y="3681139"/>
                <a:chExt cx="3539059" cy="3411170"/>
              </a:xfrm>
            </p:grpSpPr>
            <p:sp>
              <p:nvSpPr>
                <p:cNvPr id="30" name="Rectangle 17">
                  <a:extLst>
                    <a:ext uri="{FF2B5EF4-FFF2-40B4-BE49-F238E27FC236}">
                      <a16:creationId xmlns:a16="http://schemas.microsoft.com/office/drawing/2014/main" id="{CB46BE3A-AB28-4815-9B7D-C9F3AB02CEA6}"/>
                    </a:ext>
                  </a:extLst>
                </p:cNvPr>
                <p:cNvSpPr/>
                <p:nvPr/>
              </p:nvSpPr>
              <p:spPr>
                <a:xfrm>
                  <a:off x="4439515" y="6458210"/>
                  <a:ext cx="3037114" cy="63409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600" dirty="0">
                      <a:latin typeface="Arial" pitchFamily="34" charset="0"/>
                      <a:cs typeface="Arial" pitchFamily="34" charset="0"/>
                    </a:rPr>
                    <a:t>RXN50CXV1G</a:t>
                  </a:r>
                </a:p>
              </p:txBody>
            </p:sp>
            <p:pic>
              <p:nvPicPr>
                <p:cNvPr id="31" name="Picture 3" descr="C:\Users\low.lupkwan\Desktop\New folder\R410A INV OD\20.png">
                  <a:extLst>
                    <a:ext uri="{FF2B5EF4-FFF2-40B4-BE49-F238E27FC236}">
                      <a16:creationId xmlns:a16="http://schemas.microsoft.com/office/drawing/2014/main" id="{1776D95A-D419-46C2-9E05-4189A399D19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4270243" y="3681139"/>
                  <a:ext cx="3539059" cy="2931807"/>
                </a:xfrm>
                <a:prstGeom prst="rect">
                  <a:avLst/>
                </a:prstGeom>
                <a:noFill/>
              </p:spPr>
            </p:pic>
          </p:grpSp>
          <p:cxnSp>
            <p:nvCxnSpPr>
              <p:cNvPr id="40" name="Gerade Verbindung mit Pfeil 41">
                <a:extLst>
                  <a:ext uri="{FF2B5EF4-FFF2-40B4-BE49-F238E27FC236}">
                    <a16:creationId xmlns:a16="http://schemas.microsoft.com/office/drawing/2014/main" id="{A2BCFB73-6654-43EC-AF60-08200949FCB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2616731" y="2805090"/>
                <a:ext cx="0" cy="1440033"/>
              </a:xfrm>
              <a:prstGeom prst="straightConnector1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2" name="Gerade Verbindung mit Pfeil 53">
                <a:extLst>
                  <a:ext uri="{FF2B5EF4-FFF2-40B4-BE49-F238E27FC236}">
                    <a16:creationId xmlns:a16="http://schemas.microsoft.com/office/drawing/2014/main" id="{F20DBBA7-027C-423F-BC6E-69EDAEDE2C9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938488" y="2651811"/>
                <a:ext cx="1531426" cy="56171"/>
              </a:xfrm>
              <a:prstGeom prst="straightConnector1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4" name="Gerade Verbindung mit Pfeil 29">
                <a:extLst>
                  <a:ext uri="{FF2B5EF4-FFF2-40B4-BE49-F238E27FC236}">
                    <a16:creationId xmlns:a16="http://schemas.microsoft.com/office/drawing/2014/main" id="{47E3AD12-C311-4E7C-90CF-A0932C22A6A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538945" y="2615321"/>
                <a:ext cx="350704" cy="170205"/>
              </a:xfrm>
              <a:prstGeom prst="straightConnector1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56" name="Textfeld 60">
              <a:extLst>
                <a:ext uri="{FF2B5EF4-FFF2-40B4-BE49-F238E27FC236}">
                  <a16:creationId xmlns:a16="http://schemas.microsoft.com/office/drawing/2014/main" id="{2FE91146-0069-4308-8067-7744ADE236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0060186">
              <a:off x="123245" y="2428211"/>
              <a:ext cx="102530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30000"/>
                </a:spcBef>
                <a:spcAft>
                  <a:spcPct val="30000"/>
                </a:spcAft>
                <a:defRPr sz="2000">
                  <a:solidFill>
                    <a:srgbClr val="0083C3"/>
                  </a:solidFill>
                  <a:latin typeface="Verdana" pitchFamily="34" charset="0"/>
                </a:defRPr>
              </a:lvl1pPr>
              <a:lvl2pPr marL="742950" indent="-285750" eaLnBrk="0" hangingPunct="0">
                <a:spcAft>
                  <a:spcPct val="30000"/>
                </a:spcAft>
                <a:buFont typeface="Times" charset="0"/>
                <a:defRPr sz="20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800" b="1" i="1" dirty="0">
                  <a:solidFill>
                    <a:srgbClr val="FF0000"/>
                  </a:solidFill>
                  <a:latin typeface="Arial" charset="0"/>
                  <a:ea typeface="ＭＳ Ｐゴシック" pitchFamily="34" charset="-128"/>
                  <a:cs typeface="Arial" charset="0"/>
                </a:rPr>
                <a:t>328mm</a:t>
              </a:r>
            </a:p>
          </p:txBody>
        </p:sp>
        <p:sp>
          <p:nvSpPr>
            <p:cNvPr id="57" name="Textfeld 60">
              <a:extLst>
                <a:ext uri="{FF2B5EF4-FFF2-40B4-BE49-F238E27FC236}">
                  <a16:creationId xmlns:a16="http://schemas.microsoft.com/office/drawing/2014/main" id="{9DD87526-5290-478A-AC68-BDA63C5088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12194">
              <a:off x="1248535" y="2380646"/>
              <a:ext cx="102530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30000"/>
                </a:spcBef>
                <a:spcAft>
                  <a:spcPct val="30000"/>
                </a:spcAft>
                <a:defRPr sz="2000">
                  <a:solidFill>
                    <a:srgbClr val="0083C3"/>
                  </a:solidFill>
                  <a:latin typeface="Verdana" pitchFamily="34" charset="0"/>
                </a:defRPr>
              </a:lvl1pPr>
              <a:lvl2pPr marL="742950" indent="-285750" eaLnBrk="0" hangingPunct="0">
                <a:spcAft>
                  <a:spcPct val="30000"/>
                </a:spcAft>
                <a:buFont typeface="Times" charset="0"/>
                <a:defRPr sz="20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800" b="1" i="1" dirty="0">
                  <a:solidFill>
                    <a:srgbClr val="FF0000"/>
                  </a:solidFill>
                  <a:latin typeface="Arial" charset="0"/>
                  <a:ea typeface="ＭＳ Ｐゴシック" pitchFamily="34" charset="-128"/>
                  <a:cs typeface="Arial" charset="0"/>
                </a:rPr>
                <a:t>855mm</a:t>
              </a:r>
            </a:p>
          </p:txBody>
        </p:sp>
        <p:sp>
          <p:nvSpPr>
            <p:cNvPr id="58" name="Textfeld 60">
              <a:extLst>
                <a:ext uri="{FF2B5EF4-FFF2-40B4-BE49-F238E27FC236}">
                  <a16:creationId xmlns:a16="http://schemas.microsoft.com/office/drawing/2014/main" id="{DE8EFAF5-EF70-4C11-903F-47901E757C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2336697" y="3340439"/>
              <a:ext cx="102530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30000"/>
                </a:spcBef>
                <a:spcAft>
                  <a:spcPct val="30000"/>
                </a:spcAft>
                <a:defRPr sz="2000">
                  <a:solidFill>
                    <a:srgbClr val="0083C3"/>
                  </a:solidFill>
                  <a:latin typeface="Verdana" pitchFamily="34" charset="0"/>
                </a:defRPr>
              </a:lvl1pPr>
              <a:lvl2pPr marL="742950" indent="-285750" eaLnBrk="0" hangingPunct="0">
                <a:spcAft>
                  <a:spcPct val="30000"/>
                </a:spcAft>
                <a:buFont typeface="Times" charset="0"/>
                <a:defRPr sz="20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800" b="1" i="1" dirty="0">
                  <a:solidFill>
                    <a:srgbClr val="FF0000"/>
                  </a:solidFill>
                  <a:latin typeface="Arial" charset="0"/>
                  <a:ea typeface="ＭＳ Ｐゴシック" pitchFamily="34" charset="-128"/>
                  <a:cs typeface="Arial" charset="0"/>
                </a:rPr>
                <a:t>651mm</a:t>
              </a:r>
            </a:p>
          </p:txBody>
        </p:sp>
      </p:grpSp>
      <p:grpSp>
        <p:nvGrpSpPr>
          <p:cNvPr id="102" name="Grupo 101">
            <a:extLst>
              <a:ext uri="{FF2B5EF4-FFF2-40B4-BE49-F238E27FC236}">
                <a16:creationId xmlns:a16="http://schemas.microsoft.com/office/drawing/2014/main" id="{82266F3F-70E9-4EB2-828E-379F26CFE782}"/>
              </a:ext>
            </a:extLst>
          </p:cNvPr>
          <p:cNvGrpSpPr/>
          <p:nvPr/>
        </p:nvGrpSpPr>
        <p:grpSpPr>
          <a:xfrm>
            <a:off x="3777492" y="4222694"/>
            <a:ext cx="3249009" cy="2584721"/>
            <a:chOff x="1808382" y="4236113"/>
            <a:chExt cx="3249009" cy="2584721"/>
          </a:xfrm>
        </p:grpSpPr>
        <p:grpSp>
          <p:nvGrpSpPr>
            <p:cNvPr id="53" name="Grupo 52">
              <a:extLst>
                <a:ext uri="{FF2B5EF4-FFF2-40B4-BE49-F238E27FC236}">
                  <a16:creationId xmlns:a16="http://schemas.microsoft.com/office/drawing/2014/main" id="{052B5820-ED2B-4306-8A98-019741FFA8F5}"/>
                </a:ext>
              </a:extLst>
            </p:cNvPr>
            <p:cNvGrpSpPr/>
            <p:nvPr/>
          </p:nvGrpSpPr>
          <p:grpSpPr>
            <a:xfrm>
              <a:off x="1808382" y="4555966"/>
              <a:ext cx="2590157" cy="2264868"/>
              <a:chOff x="1808382" y="4555966"/>
              <a:chExt cx="2590157" cy="2264868"/>
            </a:xfrm>
          </p:grpSpPr>
          <p:grpSp>
            <p:nvGrpSpPr>
              <p:cNvPr id="32" name="Grupo 31">
                <a:extLst>
                  <a:ext uri="{FF2B5EF4-FFF2-40B4-BE49-F238E27FC236}">
                    <a16:creationId xmlns:a16="http://schemas.microsoft.com/office/drawing/2014/main" id="{6CD90E09-8B50-42A8-98CC-BDEEB8C05CEF}"/>
                  </a:ext>
                </a:extLst>
              </p:cNvPr>
              <p:cNvGrpSpPr/>
              <p:nvPr/>
            </p:nvGrpSpPr>
            <p:grpSpPr>
              <a:xfrm>
                <a:off x="1808382" y="4555966"/>
                <a:ext cx="2522090" cy="2264868"/>
                <a:chOff x="8156264" y="3253214"/>
                <a:chExt cx="3860800" cy="3576362"/>
              </a:xfrm>
            </p:grpSpPr>
            <p:sp>
              <p:nvSpPr>
                <p:cNvPr id="33" name="Rectangle 18">
                  <a:extLst>
                    <a:ext uri="{FF2B5EF4-FFF2-40B4-BE49-F238E27FC236}">
                      <a16:creationId xmlns:a16="http://schemas.microsoft.com/office/drawing/2014/main" id="{98ED84C7-972C-46AD-A5E5-7A657D1B8DC1}"/>
                    </a:ext>
                  </a:extLst>
                </p:cNvPr>
                <p:cNvSpPr/>
                <p:nvPr/>
              </p:nvSpPr>
              <p:spPr>
                <a:xfrm>
                  <a:off x="8323958" y="6294979"/>
                  <a:ext cx="3037113" cy="53459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600" dirty="0">
                      <a:latin typeface="Arial" pitchFamily="34" charset="0"/>
                      <a:cs typeface="Arial" pitchFamily="34" charset="0"/>
                    </a:rPr>
                    <a:t>RXN60CXV1G</a:t>
                  </a:r>
                </a:p>
              </p:txBody>
            </p:sp>
            <p:pic>
              <p:nvPicPr>
                <p:cNvPr id="34" name="Picture 4" descr="C:\Users\low.lupkwan\Desktop\New folder\R410A INV OD\25.png">
                  <a:extLst>
                    <a:ext uri="{FF2B5EF4-FFF2-40B4-BE49-F238E27FC236}">
                      <a16:creationId xmlns:a16="http://schemas.microsoft.com/office/drawing/2014/main" id="{1227C237-5D9E-4D1E-80AD-0C79D593D3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8156264" y="3253214"/>
                  <a:ext cx="3860800" cy="3315641"/>
                </a:xfrm>
                <a:prstGeom prst="rect">
                  <a:avLst/>
                </a:prstGeom>
                <a:noFill/>
              </p:spPr>
            </p:pic>
          </p:grpSp>
          <p:cxnSp>
            <p:nvCxnSpPr>
              <p:cNvPr id="45" name="Gerade Verbindung mit Pfeil 29">
                <a:extLst>
                  <a:ext uri="{FF2B5EF4-FFF2-40B4-BE49-F238E27FC236}">
                    <a16:creationId xmlns:a16="http://schemas.microsoft.com/office/drawing/2014/main" id="{722B05BA-E953-47A4-A869-9AF3CC29DDF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4047662" y="6481352"/>
                <a:ext cx="350704" cy="170205"/>
              </a:xfrm>
              <a:prstGeom prst="straightConnector1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" name="Gerade Verbindung mit Pfeil 41">
                <a:extLst>
                  <a:ext uri="{FF2B5EF4-FFF2-40B4-BE49-F238E27FC236}">
                    <a16:creationId xmlns:a16="http://schemas.microsoft.com/office/drawing/2014/main" id="{9ED977F1-69A0-4538-85BE-882F3ACABC5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4398539" y="4583676"/>
                <a:ext cx="0" cy="1800729"/>
              </a:xfrm>
              <a:prstGeom prst="straightConnector1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8" name="Gerade Verbindung mit Pfeil 53">
                <a:extLst>
                  <a:ext uri="{FF2B5EF4-FFF2-40B4-BE49-F238E27FC236}">
                    <a16:creationId xmlns:a16="http://schemas.microsoft.com/office/drawing/2014/main" id="{E63DCB87-CD74-49DE-9192-9C13332DBCB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213487" y="4555966"/>
                <a:ext cx="2116985" cy="0"/>
              </a:xfrm>
              <a:prstGeom prst="straightConnector1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59" name="Textfeld 60">
              <a:extLst>
                <a:ext uri="{FF2B5EF4-FFF2-40B4-BE49-F238E27FC236}">
                  <a16:creationId xmlns:a16="http://schemas.microsoft.com/office/drawing/2014/main" id="{C7531337-3F10-4AA4-AA1C-13E1AE74D9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4070380" y="5299374"/>
              <a:ext cx="102530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30000"/>
                </a:spcBef>
                <a:spcAft>
                  <a:spcPct val="30000"/>
                </a:spcAft>
                <a:defRPr sz="2000">
                  <a:solidFill>
                    <a:srgbClr val="0083C3"/>
                  </a:solidFill>
                  <a:latin typeface="Verdana" pitchFamily="34" charset="0"/>
                </a:defRPr>
              </a:lvl1pPr>
              <a:lvl2pPr marL="742950" indent="-285750" eaLnBrk="0" hangingPunct="0">
                <a:spcAft>
                  <a:spcPct val="30000"/>
                </a:spcAft>
                <a:buFont typeface="Times" charset="0"/>
                <a:defRPr sz="20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800" b="1" i="1" dirty="0">
                  <a:solidFill>
                    <a:srgbClr val="FF0000"/>
                  </a:solidFill>
                  <a:latin typeface="Arial" charset="0"/>
                  <a:ea typeface="ＭＳ Ｐゴシック" pitchFamily="34" charset="-128"/>
                  <a:cs typeface="Arial" charset="0"/>
                </a:rPr>
                <a:t>753mm</a:t>
              </a:r>
            </a:p>
          </p:txBody>
        </p:sp>
        <p:sp>
          <p:nvSpPr>
            <p:cNvPr id="60" name="Textfeld 60">
              <a:extLst>
                <a:ext uri="{FF2B5EF4-FFF2-40B4-BE49-F238E27FC236}">
                  <a16:creationId xmlns:a16="http://schemas.microsoft.com/office/drawing/2014/main" id="{ED3CE2E3-7FD6-40EB-B717-BBB3AFEDB1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43632" y="4236113"/>
              <a:ext cx="102530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30000"/>
                </a:spcBef>
                <a:spcAft>
                  <a:spcPct val="30000"/>
                </a:spcAft>
                <a:defRPr sz="2000">
                  <a:solidFill>
                    <a:srgbClr val="0083C3"/>
                  </a:solidFill>
                  <a:latin typeface="Verdana" pitchFamily="34" charset="0"/>
                </a:defRPr>
              </a:lvl1pPr>
              <a:lvl2pPr marL="742950" indent="-285750" eaLnBrk="0" hangingPunct="0">
                <a:spcAft>
                  <a:spcPct val="30000"/>
                </a:spcAft>
                <a:buFont typeface="Times" charset="0"/>
                <a:defRPr sz="20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800" b="1" i="1" dirty="0">
                  <a:solidFill>
                    <a:srgbClr val="FF0000"/>
                  </a:solidFill>
                  <a:latin typeface="Arial" charset="0"/>
                  <a:ea typeface="ＭＳ Ｐゴシック" pitchFamily="34" charset="-128"/>
                  <a:cs typeface="Arial" charset="0"/>
                </a:rPr>
                <a:t>855mm</a:t>
              </a: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385506D0-06DC-4217-A135-16E41359CA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0060186">
              <a:off x="4032086" y="6393596"/>
              <a:ext cx="102530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30000"/>
                </a:spcBef>
                <a:spcAft>
                  <a:spcPct val="30000"/>
                </a:spcAft>
                <a:defRPr sz="2000">
                  <a:solidFill>
                    <a:srgbClr val="0083C3"/>
                  </a:solidFill>
                  <a:latin typeface="Verdana" pitchFamily="34" charset="0"/>
                </a:defRPr>
              </a:lvl1pPr>
              <a:lvl2pPr marL="742950" indent="-285750" eaLnBrk="0" hangingPunct="0">
                <a:spcAft>
                  <a:spcPct val="30000"/>
                </a:spcAft>
                <a:buFont typeface="Times" charset="0"/>
                <a:defRPr sz="20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30000"/>
                </a:spcAft>
                <a:buFont typeface="Verdana" pitchFamily="34" charset="0"/>
                <a:buChar char="›"/>
                <a:defRPr sz="20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800" b="1" i="1" dirty="0">
                  <a:solidFill>
                    <a:srgbClr val="FF0000"/>
                  </a:solidFill>
                  <a:latin typeface="Arial" charset="0"/>
                  <a:ea typeface="ＭＳ Ｐゴシック" pitchFamily="34" charset="-128"/>
                  <a:cs typeface="Arial" charset="0"/>
                </a:rPr>
                <a:t>328mm</a:t>
              </a:r>
            </a:p>
          </p:txBody>
        </p:sp>
      </p:grpSp>
      <p:grpSp>
        <p:nvGrpSpPr>
          <p:cNvPr id="63" name="Grupo 62">
            <a:extLst>
              <a:ext uri="{FF2B5EF4-FFF2-40B4-BE49-F238E27FC236}">
                <a16:creationId xmlns:a16="http://schemas.microsoft.com/office/drawing/2014/main" id="{12335F3A-240F-4FBC-BE52-2DBB76747605}"/>
              </a:ext>
            </a:extLst>
          </p:cNvPr>
          <p:cNvGrpSpPr/>
          <p:nvPr/>
        </p:nvGrpSpPr>
        <p:grpSpPr>
          <a:xfrm>
            <a:off x="10161991" y="910596"/>
            <a:ext cx="2048493" cy="2034556"/>
            <a:chOff x="10108394" y="1461428"/>
            <a:chExt cx="2048493" cy="2034556"/>
          </a:xfrm>
        </p:grpSpPr>
        <p:pic>
          <p:nvPicPr>
            <p:cNvPr id="72" name="Imagen 71">
              <a:extLst>
                <a:ext uri="{FF2B5EF4-FFF2-40B4-BE49-F238E27FC236}">
                  <a16:creationId xmlns:a16="http://schemas.microsoft.com/office/drawing/2014/main" id="{1A4C1B60-DA98-4FC0-9086-7131D94BD4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02314" y="1461428"/>
              <a:ext cx="1049667" cy="867725"/>
            </a:xfrm>
            <a:prstGeom prst="rect">
              <a:avLst/>
            </a:prstGeom>
          </p:spPr>
        </p:pic>
        <p:grpSp>
          <p:nvGrpSpPr>
            <p:cNvPr id="73" name="Grupo 72">
              <a:extLst>
                <a:ext uri="{FF2B5EF4-FFF2-40B4-BE49-F238E27FC236}">
                  <a16:creationId xmlns:a16="http://schemas.microsoft.com/office/drawing/2014/main" id="{B584206D-AAA3-48F6-9149-9B0D10E74453}"/>
                </a:ext>
              </a:extLst>
            </p:cNvPr>
            <p:cNvGrpSpPr/>
            <p:nvPr/>
          </p:nvGrpSpPr>
          <p:grpSpPr>
            <a:xfrm>
              <a:off x="10143635" y="2295711"/>
              <a:ext cx="2013252" cy="576666"/>
              <a:chOff x="10143635" y="2295711"/>
              <a:chExt cx="2013252" cy="576666"/>
            </a:xfrm>
          </p:grpSpPr>
          <p:sp>
            <p:nvSpPr>
              <p:cNvPr id="77" name="TextBox 1">
                <a:extLst>
                  <a:ext uri="{FF2B5EF4-FFF2-40B4-BE49-F238E27FC236}">
                    <a16:creationId xmlns:a16="http://schemas.microsoft.com/office/drawing/2014/main" id="{374BBE6B-ADCC-4AAD-884D-7D41C5E5FC5F}"/>
                  </a:ext>
                </a:extLst>
              </p:cNvPr>
              <p:cNvSpPr txBox="1"/>
              <p:nvPr/>
            </p:nvSpPr>
            <p:spPr>
              <a:xfrm>
                <a:off x="10143635" y="2533823"/>
                <a:ext cx="20132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i="1" dirty="0">
                    <a:solidFill>
                      <a:srgbClr val="FF0000"/>
                    </a:solidFill>
                  </a:rPr>
                  <a:t>EER: 3,69/ COP: 3,61</a:t>
                </a:r>
              </a:p>
            </p:txBody>
          </p:sp>
          <p:sp>
            <p:nvSpPr>
              <p:cNvPr id="78" name="Rectangle 16">
                <a:extLst>
                  <a:ext uri="{FF2B5EF4-FFF2-40B4-BE49-F238E27FC236}">
                    <a16:creationId xmlns:a16="http://schemas.microsoft.com/office/drawing/2014/main" id="{19C9D92C-1940-45C5-BF84-9B21FD758832}"/>
                  </a:ext>
                </a:extLst>
              </p:cNvPr>
              <p:cNvSpPr/>
              <p:nvPr/>
            </p:nvSpPr>
            <p:spPr>
              <a:xfrm>
                <a:off x="10607528" y="2295711"/>
                <a:ext cx="125477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RXN25</a:t>
                </a:r>
              </a:p>
            </p:txBody>
          </p:sp>
        </p:grpSp>
        <p:grpSp>
          <p:nvGrpSpPr>
            <p:cNvPr id="74" name="Grupo 73">
              <a:extLst>
                <a:ext uri="{FF2B5EF4-FFF2-40B4-BE49-F238E27FC236}">
                  <a16:creationId xmlns:a16="http://schemas.microsoft.com/office/drawing/2014/main" id="{13E39EB8-E15D-4B58-B5E7-E6BA34500C96}"/>
                </a:ext>
              </a:extLst>
            </p:cNvPr>
            <p:cNvGrpSpPr/>
            <p:nvPr/>
          </p:nvGrpSpPr>
          <p:grpSpPr>
            <a:xfrm>
              <a:off x="10108394" y="2919318"/>
              <a:ext cx="2013252" cy="576666"/>
              <a:chOff x="10106107" y="2295711"/>
              <a:chExt cx="2013252" cy="576666"/>
            </a:xfrm>
          </p:grpSpPr>
          <p:sp>
            <p:nvSpPr>
              <p:cNvPr id="75" name="TextBox 1">
                <a:extLst>
                  <a:ext uri="{FF2B5EF4-FFF2-40B4-BE49-F238E27FC236}">
                    <a16:creationId xmlns:a16="http://schemas.microsoft.com/office/drawing/2014/main" id="{AA7B2190-DD76-494C-B55B-693F8119F867}"/>
                  </a:ext>
                </a:extLst>
              </p:cNvPr>
              <p:cNvSpPr txBox="1"/>
              <p:nvPr/>
            </p:nvSpPr>
            <p:spPr>
              <a:xfrm>
                <a:off x="10106107" y="2533823"/>
                <a:ext cx="20132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i="1" dirty="0">
                    <a:solidFill>
                      <a:srgbClr val="FF0000"/>
                    </a:solidFill>
                  </a:rPr>
                  <a:t>EER: 3,22/ COP: 3,64</a:t>
                </a:r>
              </a:p>
            </p:txBody>
          </p:sp>
          <p:sp>
            <p:nvSpPr>
              <p:cNvPr id="76" name="Rectangle 16">
                <a:extLst>
                  <a:ext uri="{FF2B5EF4-FFF2-40B4-BE49-F238E27FC236}">
                    <a16:creationId xmlns:a16="http://schemas.microsoft.com/office/drawing/2014/main" id="{5E3C9853-C925-47A5-A3FC-43A789712759}"/>
                  </a:ext>
                </a:extLst>
              </p:cNvPr>
              <p:cNvSpPr/>
              <p:nvPr/>
            </p:nvSpPr>
            <p:spPr>
              <a:xfrm>
                <a:off x="10607528" y="2295711"/>
                <a:ext cx="125477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RXN35</a:t>
                </a:r>
              </a:p>
            </p:txBody>
          </p:sp>
        </p:grpSp>
      </p:grpSp>
      <p:grpSp>
        <p:nvGrpSpPr>
          <p:cNvPr id="64" name="Grupo 63">
            <a:extLst>
              <a:ext uri="{FF2B5EF4-FFF2-40B4-BE49-F238E27FC236}">
                <a16:creationId xmlns:a16="http://schemas.microsoft.com/office/drawing/2014/main" id="{DE90071D-C295-4F16-BBF7-C41AEF2738F7}"/>
              </a:ext>
            </a:extLst>
          </p:cNvPr>
          <p:cNvGrpSpPr/>
          <p:nvPr/>
        </p:nvGrpSpPr>
        <p:grpSpPr>
          <a:xfrm>
            <a:off x="10197231" y="3790221"/>
            <a:ext cx="1978012" cy="2034556"/>
            <a:chOff x="10152548" y="1461428"/>
            <a:chExt cx="1978012" cy="2034556"/>
          </a:xfrm>
        </p:grpSpPr>
        <p:pic>
          <p:nvPicPr>
            <p:cNvPr id="65" name="Imagen 64">
              <a:extLst>
                <a:ext uri="{FF2B5EF4-FFF2-40B4-BE49-F238E27FC236}">
                  <a16:creationId xmlns:a16="http://schemas.microsoft.com/office/drawing/2014/main" id="{4B2D73F7-E6D9-4CED-9508-E019951971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02314" y="1461428"/>
              <a:ext cx="1049667" cy="867725"/>
            </a:xfrm>
            <a:prstGeom prst="rect">
              <a:avLst/>
            </a:prstGeom>
          </p:spPr>
        </p:pic>
        <p:grpSp>
          <p:nvGrpSpPr>
            <p:cNvPr id="66" name="Grupo 65">
              <a:extLst>
                <a:ext uri="{FF2B5EF4-FFF2-40B4-BE49-F238E27FC236}">
                  <a16:creationId xmlns:a16="http://schemas.microsoft.com/office/drawing/2014/main" id="{2A8B571A-5387-4960-A23C-E96F882A4DDF}"/>
                </a:ext>
              </a:extLst>
            </p:cNvPr>
            <p:cNvGrpSpPr/>
            <p:nvPr/>
          </p:nvGrpSpPr>
          <p:grpSpPr>
            <a:xfrm>
              <a:off x="10180497" y="2295711"/>
              <a:ext cx="1950063" cy="576666"/>
              <a:chOff x="10180497" y="2295711"/>
              <a:chExt cx="1950063" cy="576666"/>
            </a:xfrm>
          </p:grpSpPr>
          <p:sp>
            <p:nvSpPr>
              <p:cNvPr id="70" name="TextBox 1">
                <a:extLst>
                  <a:ext uri="{FF2B5EF4-FFF2-40B4-BE49-F238E27FC236}">
                    <a16:creationId xmlns:a16="http://schemas.microsoft.com/office/drawing/2014/main" id="{068E0F88-FF5A-4422-92CF-57FC2CEACBE0}"/>
                  </a:ext>
                </a:extLst>
              </p:cNvPr>
              <p:cNvSpPr txBox="1"/>
              <p:nvPr/>
            </p:nvSpPr>
            <p:spPr>
              <a:xfrm>
                <a:off x="10180497" y="2533823"/>
                <a:ext cx="195006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i="1" dirty="0">
                    <a:solidFill>
                      <a:srgbClr val="FF0000"/>
                    </a:solidFill>
                  </a:rPr>
                  <a:t>EER: 3,39/ COP: 3,62</a:t>
                </a:r>
              </a:p>
            </p:txBody>
          </p:sp>
          <p:sp>
            <p:nvSpPr>
              <p:cNvPr id="71" name="Rectangle 16">
                <a:extLst>
                  <a:ext uri="{FF2B5EF4-FFF2-40B4-BE49-F238E27FC236}">
                    <a16:creationId xmlns:a16="http://schemas.microsoft.com/office/drawing/2014/main" id="{3E48A449-90D3-4074-8A55-71D4676CBA82}"/>
                  </a:ext>
                </a:extLst>
              </p:cNvPr>
              <p:cNvSpPr/>
              <p:nvPr/>
            </p:nvSpPr>
            <p:spPr>
              <a:xfrm>
                <a:off x="10607528" y="2295711"/>
                <a:ext cx="125477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RXN50</a:t>
                </a:r>
              </a:p>
            </p:txBody>
          </p:sp>
        </p:grpSp>
        <p:grpSp>
          <p:nvGrpSpPr>
            <p:cNvPr id="67" name="Grupo 66">
              <a:extLst>
                <a:ext uri="{FF2B5EF4-FFF2-40B4-BE49-F238E27FC236}">
                  <a16:creationId xmlns:a16="http://schemas.microsoft.com/office/drawing/2014/main" id="{E4EC2C5F-75BB-404A-A41B-BEE1C4F4038C}"/>
                </a:ext>
              </a:extLst>
            </p:cNvPr>
            <p:cNvGrpSpPr/>
            <p:nvPr/>
          </p:nvGrpSpPr>
          <p:grpSpPr>
            <a:xfrm>
              <a:off x="10152548" y="2919318"/>
              <a:ext cx="1950063" cy="576666"/>
              <a:chOff x="10150261" y="2295711"/>
              <a:chExt cx="1950063" cy="576666"/>
            </a:xfrm>
          </p:grpSpPr>
          <p:sp>
            <p:nvSpPr>
              <p:cNvPr id="68" name="TextBox 1">
                <a:extLst>
                  <a:ext uri="{FF2B5EF4-FFF2-40B4-BE49-F238E27FC236}">
                    <a16:creationId xmlns:a16="http://schemas.microsoft.com/office/drawing/2014/main" id="{1B7A4A47-EC3B-4083-A270-3D0134A14C2A}"/>
                  </a:ext>
                </a:extLst>
              </p:cNvPr>
              <p:cNvSpPr txBox="1"/>
              <p:nvPr/>
            </p:nvSpPr>
            <p:spPr>
              <a:xfrm>
                <a:off x="10150261" y="2533823"/>
                <a:ext cx="195006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i="1" dirty="0">
                    <a:solidFill>
                      <a:srgbClr val="FF0000"/>
                    </a:solidFill>
                  </a:rPr>
                  <a:t>EER: 3,35/ COP: 3,81</a:t>
                </a:r>
              </a:p>
            </p:txBody>
          </p:sp>
          <p:sp>
            <p:nvSpPr>
              <p:cNvPr id="69" name="Rectangle 16">
                <a:extLst>
                  <a:ext uri="{FF2B5EF4-FFF2-40B4-BE49-F238E27FC236}">
                    <a16:creationId xmlns:a16="http://schemas.microsoft.com/office/drawing/2014/main" id="{2AD35D3A-177C-411D-A5A5-7518649B0C1D}"/>
                  </a:ext>
                </a:extLst>
              </p:cNvPr>
              <p:cNvSpPr/>
              <p:nvPr/>
            </p:nvSpPr>
            <p:spPr>
              <a:xfrm>
                <a:off x="10607528" y="2295711"/>
                <a:ext cx="125477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RXN60</a:t>
                </a:r>
              </a:p>
            </p:txBody>
          </p:sp>
        </p:grpSp>
      </p:grpSp>
      <p:grpSp>
        <p:nvGrpSpPr>
          <p:cNvPr id="80" name="Grupo 79">
            <a:extLst>
              <a:ext uri="{FF2B5EF4-FFF2-40B4-BE49-F238E27FC236}">
                <a16:creationId xmlns:a16="http://schemas.microsoft.com/office/drawing/2014/main" id="{2EA4CB51-A4C2-4D7B-BEBA-6D92717F8E37}"/>
              </a:ext>
            </a:extLst>
          </p:cNvPr>
          <p:cNvGrpSpPr/>
          <p:nvPr/>
        </p:nvGrpSpPr>
        <p:grpSpPr>
          <a:xfrm>
            <a:off x="6677938" y="1069582"/>
            <a:ext cx="1973920" cy="1226129"/>
            <a:chOff x="7154872" y="1557274"/>
            <a:chExt cx="1973920" cy="1226129"/>
          </a:xfrm>
        </p:grpSpPr>
        <p:sp>
          <p:nvSpPr>
            <p:cNvPr id="84" name="TextBox 1">
              <a:extLst>
                <a:ext uri="{FF2B5EF4-FFF2-40B4-BE49-F238E27FC236}">
                  <a16:creationId xmlns:a16="http://schemas.microsoft.com/office/drawing/2014/main" id="{CD3B636B-D9FE-45EC-880A-8B873F602F8F}"/>
                </a:ext>
              </a:extLst>
            </p:cNvPr>
            <p:cNvSpPr txBox="1"/>
            <p:nvPr/>
          </p:nvSpPr>
          <p:spPr>
            <a:xfrm>
              <a:off x="8126145" y="2248610"/>
              <a:ext cx="1002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24-26 kg</a:t>
              </a:r>
            </a:p>
          </p:txBody>
        </p:sp>
        <p:pic>
          <p:nvPicPr>
            <p:cNvPr id="85" name="Picture 17" descr="C:\Users\eu0440\AppData\Local\Microsoft\Windows\Temporary Internet Files\Content.IE5\DPOLUGHK\weight_lifting_cartoon_man[1].jpg">
              <a:extLst>
                <a:ext uri="{FF2B5EF4-FFF2-40B4-BE49-F238E27FC236}">
                  <a16:creationId xmlns:a16="http://schemas.microsoft.com/office/drawing/2014/main" id="{B4C6DC79-5ED7-4B87-8AA0-873FDE245A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4872" y="1557274"/>
              <a:ext cx="1232291" cy="12261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1" name="Grupo 80">
            <a:extLst>
              <a:ext uri="{FF2B5EF4-FFF2-40B4-BE49-F238E27FC236}">
                <a16:creationId xmlns:a16="http://schemas.microsoft.com/office/drawing/2014/main" id="{279E9174-5FC6-4C09-B9C6-16976094220A}"/>
              </a:ext>
            </a:extLst>
          </p:cNvPr>
          <p:cNvGrpSpPr/>
          <p:nvPr/>
        </p:nvGrpSpPr>
        <p:grpSpPr>
          <a:xfrm>
            <a:off x="6810019" y="5059982"/>
            <a:ext cx="1571627" cy="1226129"/>
            <a:chOff x="7252594" y="4557393"/>
            <a:chExt cx="1571627" cy="1226129"/>
          </a:xfrm>
        </p:grpSpPr>
        <p:sp>
          <p:nvSpPr>
            <p:cNvPr id="82" name="TextBox 1">
              <a:extLst>
                <a:ext uri="{FF2B5EF4-FFF2-40B4-BE49-F238E27FC236}">
                  <a16:creationId xmlns:a16="http://schemas.microsoft.com/office/drawing/2014/main" id="{98FC9021-A611-477C-8149-B2BDE225ABC0}"/>
                </a:ext>
              </a:extLst>
            </p:cNvPr>
            <p:cNvSpPr txBox="1"/>
            <p:nvPr/>
          </p:nvSpPr>
          <p:spPr>
            <a:xfrm>
              <a:off x="8126145" y="5300726"/>
              <a:ext cx="6980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44 kg</a:t>
              </a:r>
            </a:p>
          </p:txBody>
        </p:sp>
        <p:pic>
          <p:nvPicPr>
            <p:cNvPr id="83" name="Picture 17" descr="C:\Users\eu0440\AppData\Local\Microsoft\Windows\Temporary Internet Files\Content.IE5\DPOLUGHK\weight_lifting_cartoon_man[1].jpg">
              <a:extLst>
                <a:ext uri="{FF2B5EF4-FFF2-40B4-BE49-F238E27FC236}">
                  <a16:creationId xmlns:a16="http://schemas.microsoft.com/office/drawing/2014/main" id="{AF1DF4F0-ACA5-4628-9DEA-A609DA358D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2594" y="4557393"/>
              <a:ext cx="1232291" cy="12261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7" name="Grupo 86">
            <a:extLst>
              <a:ext uri="{FF2B5EF4-FFF2-40B4-BE49-F238E27FC236}">
                <a16:creationId xmlns:a16="http://schemas.microsoft.com/office/drawing/2014/main" id="{160D671C-FB21-4AC4-BF2A-04AC87B3E594}"/>
              </a:ext>
            </a:extLst>
          </p:cNvPr>
          <p:cNvGrpSpPr/>
          <p:nvPr/>
        </p:nvGrpSpPr>
        <p:grpSpPr>
          <a:xfrm>
            <a:off x="8651858" y="763460"/>
            <a:ext cx="1628902" cy="2290489"/>
            <a:chOff x="8719971" y="807993"/>
            <a:chExt cx="1628902" cy="2290489"/>
          </a:xfrm>
        </p:grpSpPr>
        <p:sp>
          <p:nvSpPr>
            <p:cNvPr id="94" name="TextBox 1">
              <a:extLst>
                <a:ext uri="{FF2B5EF4-FFF2-40B4-BE49-F238E27FC236}">
                  <a16:creationId xmlns:a16="http://schemas.microsoft.com/office/drawing/2014/main" id="{B1C73631-0E34-4AD6-8C77-657D7A4FB658}"/>
                </a:ext>
              </a:extLst>
            </p:cNvPr>
            <p:cNvSpPr txBox="1"/>
            <p:nvPr/>
          </p:nvSpPr>
          <p:spPr>
            <a:xfrm>
              <a:off x="8975326" y="2729150"/>
              <a:ext cx="860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46 dBA</a:t>
              </a:r>
            </a:p>
          </p:txBody>
        </p:sp>
        <p:pic>
          <p:nvPicPr>
            <p:cNvPr id="95" name="Imagen 94">
              <a:extLst>
                <a:ext uri="{FF2B5EF4-FFF2-40B4-BE49-F238E27FC236}">
                  <a16:creationId xmlns:a16="http://schemas.microsoft.com/office/drawing/2014/main" id="{E2A0E568-4993-4A58-B41E-23CC0CFED55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9971" y="807993"/>
              <a:ext cx="1628902" cy="1509438"/>
            </a:xfrm>
            <a:prstGeom prst="rect">
              <a:avLst/>
            </a:prstGeom>
          </p:spPr>
        </p:pic>
        <p:sp>
          <p:nvSpPr>
            <p:cNvPr id="96" name="TextBox 1">
              <a:extLst>
                <a:ext uri="{FF2B5EF4-FFF2-40B4-BE49-F238E27FC236}">
                  <a16:creationId xmlns:a16="http://schemas.microsoft.com/office/drawing/2014/main" id="{7D76FADF-01A8-4A95-BEF7-16318C8680E6}"/>
                </a:ext>
              </a:extLst>
            </p:cNvPr>
            <p:cNvSpPr txBox="1"/>
            <p:nvPr/>
          </p:nvSpPr>
          <p:spPr>
            <a:xfrm>
              <a:off x="8927195" y="2162093"/>
              <a:ext cx="860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45 dBA</a:t>
              </a:r>
            </a:p>
          </p:txBody>
        </p:sp>
        <p:sp>
          <p:nvSpPr>
            <p:cNvPr id="97" name="Rectangle 16">
              <a:extLst>
                <a:ext uri="{FF2B5EF4-FFF2-40B4-BE49-F238E27FC236}">
                  <a16:creationId xmlns:a16="http://schemas.microsoft.com/office/drawing/2014/main" id="{02157A1B-599E-4DF5-855C-761E1AA1AEBF}"/>
                </a:ext>
              </a:extLst>
            </p:cNvPr>
            <p:cNvSpPr/>
            <p:nvPr/>
          </p:nvSpPr>
          <p:spPr>
            <a:xfrm>
              <a:off x="8880301" y="1978877"/>
              <a:ext cx="125477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RXN25</a:t>
              </a:r>
            </a:p>
          </p:txBody>
        </p:sp>
        <p:sp>
          <p:nvSpPr>
            <p:cNvPr id="98" name="Rectangle 16">
              <a:extLst>
                <a:ext uri="{FF2B5EF4-FFF2-40B4-BE49-F238E27FC236}">
                  <a16:creationId xmlns:a16="http://schemas.microsoft.com/office/drawing/2014/main" id="{E4B0F428-3C58-4415-B6AB-2AB57C0C1EE0}"/>
                </a:ext>
              </a:extLst>
            </p:cNvPr>
            <p:cNvSpPr/>
            <p:nvPr/>
          </p:nvSpPr>
          <p:spPr>
            <a:xfrm>
              <a:off x="8919165" y="2543402"/>
              <a:ext cx="125477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RXN35</a:t>
              </a:r>
            </a:p>
          </p:txBody>
        </p:sp>
      </p:grpSp>
      <p:grpSp>
        <p:nvGrpSpPr>
          <p:cNvPr id="88" name="Grupo 87">
            <a:extLst>
              <a:ext uri="{FF2B5EF4-FFF2-40B4-BE49-F238E27FC236}">
                <a16:creationId xmlns:a16="http://schemas.microsoft.com/office/drawing/2014/main" id="{D72E3763-9D16-42EB-BC2A-FE1775AD7AA6}"/>
              </a:ext>
            </a:extLst>
          </p:cNvPr>
          <p:cNvGrpSpPr/>
          <p:nvPr/>
        </p:nvGrpSpPr>
        <p:grpSpPr>
          <a:xfrm>
            <a:off x="8677656" y="3517874"/>
            <a:ext cx="1628902" cy="2290489"/>
            <a:chOff x="8719971" y="807993"/>
            <a:chExt cx="1628902" cy="2290489"/>
          </a:xfrm>
        </p:grpSpPr>
        <p:sp>
          <p:nvSpPr>
            <p:cNvPr id="89" name="TextBox 1">
              <a:extLst>
                <a:ext uri="{FF2B5EF4-FFF2-40B4-BE49-F238E27FC236}">
                  <a16:creationId xmlns:a16="http://schemas.microsoft.com/office/drawing/2014/main" id="{C1708D22-8ED3-4042-864D-07F7BFBF0C8E}"/>
                </a:ext>
              </a:extLst>
            </p:cNvPr>
            <p:cNvSpPr txBox="1"/>
            <p:nvPr/>
          </p:nvSpPr>
          <p:spPr>
            <a:xfrm>
              <a:off x="8975326" y="2729150"/>
              <a:ext cx="860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51 dBA</a:t>
              </a:r>
            </a:p>
          </p:txBody>
        </p:sp>
        <p:pic>
          <p:nvPicPr>
            <p:cNvPr id="90" name="Imagen 89">
              <a:extLst>
                <a:ext uri="{FF2B5EF4-FFF2-40B4-BE49-F238E27FC236}">
                  <a16:creationId xmlns:a16="http://schemas.microsoft.com/office/drawing/2014/main" id="{F92538B5-6085-4C29-8D4D-902B5311F37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9971" y="807993"/>
              <a:ext cx="1628902" cy="1509438"/>
            </a:xfrm>
            <a:prstGeom prst="rect">
              <a:avLst/>
            </a:prstGeom>
          </p:spPr>
        </p:pic>
        <p:sp>
          <p:nvSpPr>
            <p:cNvPr id="91" name="TextBox 1">
              <a:extLst>
                <a:ext uri="{FF2B5EF4-FFF2-40B4-BE49-F238E27FC236}">
                  <a16:creationId xmlns:a16="http://schemas.microsoft.com/office/drawing/2014/main" id="{49D3B4D2-7F99-465E-8453-674D95C87293}"/>
                </a:ext>
              </a:extLst>
            </p:cNvPr>
            <p:cNvSpPr txBox="1"/>
            <p:nvPr/>
          </p:nvSpPr>
          <p:spPr>
            <a:xfrm>
              <a:off x="8927195" y="2162093"/>
              <a:ext cx="860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51 dBA</a:t>
              </a:r>
            </a:p>
          </p:txBody>
        </p:sp>
        <p:sp>
          <p:nvSpPr>
            <p:cNvPr id="92" name="Rectangle 16">
              <a:extLst>
                <a:ext uri="{FF2B5EF4-FFF2-40B4-BE49-F238E27FC236}">
                  <a16:creationId xmlns:a16="http://schemas.microsoft.com/office/drawing/2014/main" id="{9C59A364-E4BA-41A6-8419-192896DB8FA9}"/>
                </a:ext>
              </a:extLst>
            </p:cNvPr>
            <p:cNvSpPr/>
            <p:nvPr/>
          </p:nvSpPr>
          <p:spPr>
            <a:xfrm>
              <a:off x="8880301" y="1978877"/>
              <a:ext cx="125477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RXN50</a:t>
              </a:r>
            </a:p>
          </p:txBody>
        </p:sp>
        <p:sp>
          <p:nvSpPr>
            <p:cNvPr id="93" name="Rectangle 16">
              <a:extLst>
                <a:ext uri="{FF2B5EF4-FFF2-40B4-BE49-F238E27FC236}">
                  <a16:creationId xmlns:a16="http://schemas.microsoft.com/office/drawing/2014/main" id="{4237375F-5FA6-4618-AABD-45BC8612114E}"/>
                </a:ext>
              </a:extLst>
            </p:cNvPr>
            <p:cNvSpPr/>
            <p:nvPr/>
          </p:nvSpPr>
          <p:spPr>
            <a:xfrm>
              <a:off x="8919165" y="2543402"/>
              <a:ext cx="125477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RXN60</a:t>
              </a:r>
            </a:p>
          </p:txBody>
        </p:sp>
      </p:grpSp>
      <p:sp>
        <p:nvSpPr>
          <p:cNvPr id="99" name="Rectángulo 98">
            <a:extLst>
              <a:ext uri="{FF2B5EF4-FFF2-40B4-BE49-F238E27FC236}">
                <a16:creationId xmlns:a16="http://schemas.microsoft.com/office/drawing/2014/main" id="{6937D0B8-8EFF-4149-9037-F2069749B5CE}"/>
              </a:ext>
            </a:extLst>
          </p:cNvPr>
          <p:cNvSpPr/>
          <p:nvPr/>
        </p:nvSpPr>
        <p:spPr>
          <a:xfrm>
            <a:off x="1" y="5063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Split Mural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FTXN-J </a:t>
            </a:r>
            <a:r>
              <a:rPr lang="es-AR" sz="1200" dirty="0">
                <a:latin typeface="HelveticaNeue-Condensed"/>
              </a:rPr>
              <a:t>Bomba de Calor</a:t>
            </a:r>
            <a:endParaRPr lang="es-AR" sz="1200" dirty="0"/>
          </a:p>
        </p:txBody>
      </p:sp>
      <p:pic>
        <p:nvPicPr>
          <p:cNvPr id="103" name="Picture 19" descr="C:\Users\eu0440\AppData\Local\Microsoft\Windows\Temporary Internet Files\Content.IE5\DMIAQKOC\meter_stick[1].gif">
            <a:extLst>
              <a:ext uri="{FF2B5EF4-FFF2-40B4-BE49-F238E27FC236}">
                <a16:creationId xmlns:a16="http://schemas.microsoft.com/office/drawing/2014/main" id="{CCC3F937-CEF8-49AD-9064-9BDCA191D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640" y="2736583"/>
            <a:ext cx="1743075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19" descr="C:\Users\eu0440\AppData\Local\Microsoft\Windows\Temporary Internet Files\Content.IE5\DMIAQKOC\meter_stick[1].gif">
            <a:extLst>
              <a:ext uri="{FF2B5EF4-FFF2-40B4-BE49-F238E27FC236}">
                <a16:creationId xmlns:a16="http://schemas.microsoft.com/office/drawing/2014/main" id="{31DCDE30-23F7-4F0B-B67F-33605647D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307" y="4682944"/>
            <a:ext cx="1743075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5" name="Grupo 104">
            <a:extLst>
              <a:ext uri="{FF2B5EF4-FFF2-40B4-BE49-F238E27FC236}">
                <a16:creationId xmlns:a16="http://schemas.microsoft.com/office/drawing/2014/main" id="{66E8F0F0-5FB0-4591-846C-29F7125D29FF}"/>
              </a:ext>
            </a:extLst>
          </p:cNvPr>
          <p:cNvGrpSpPr/>
          <p:nvPr/>
        </p:nvGrpSpPr>
        <p:grpSpPr>
          <a:xfrm>
            <a:off x="6736763" y="2919318"/>
            <a:ext cx="1669349" cy="1226129"/>
            <a:chOff x="7154872" y="1557274"/>
            <a:chExt cx="1669349" cy="1226129"/>
          </a:xfrm>
        </p:grpSpPr>
        <p:sp>
          <p:nvSpPr>
            <p:cNvPr id="106" name="TextBox 1">
              <a:extLst>
                <a:ext uri="{FF2B5EF4-FFF2-40B4-BE49-F238E27FC236}">
                  <a16:creationId xmlns:a16="http://schemas.microsoft.com/office/drawing/2014/main" id="{0F83BE25-0836-46FB-A345-ADC5A3D7543A}"/>
                </a:ext>
              </a:extLst>
            </p:cNvPr>
            <p:cNvSpPr txBox="1"/>
            <p:nvPr/>
          </p:nvSpPr>
          <p:spPr>
            <a:xfrm>
              <a:off x="8126145" y="2248610"/>
              <a:ext cx="6980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37 kg</a:t>
              </a:r>
            </a:p>
          </p:txBody>
        </p:sp>
        <p:pic>
          <p:nvPicPr>
            <p:cNvPr id="107" name="Picture 17" descr="C:\Users\eu0440\AppData\Local\Microsoft\Windows\Temporary Internet Files\Content.IE5\DPOLUGHK\weight_lifting_cartoon_man[1].jpg">
              <a:extLst>
                <a:ext uri="{FF2B5EF4-FFF2-40B4-BE49-F238E27FC236}">
                  <a16:creationId xmlns:a16="http://schemas.microsoft.com/office/drawing/2014/main" id="{E0F8AC61-E347-4ED7-9508-A11D0A5003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4872" y="1557274"/>
              <a:ext cx="1232291" cy="12261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03673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BD6F7862-7FF3-4630-AE40-E875C3281678}"/>
              </a:ext>
            </a:extLst>
          </p:cNvPr>
          <p:cNvSpPr/>
          <p:nvPr/>
        </p:nvSpPr>
        <p:spPr>
          <a:xfrm>
            <a:off x="1" y="5063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Split Mural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FTXN-J </a:t>
            </a:r>
            <a:r>
              <a:rPr lang="es-AR" sz="1200" dirty="0">
                <a:latin typeface="HelveticaNeue-Condensed"/>
              </a:rPr>
              <a:t>Bomba de Calor</a:t>
            </a:r>
            <a:endParaRPr lang="es-AR" sz="1200" dirty="0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4ED2FE98-90C3-4E24-AE65-D242BFB17E5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8424" y="827104"/>
            <a:ext cx="11376633" cy="423566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Instalación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flexible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9665F57-E65A-4EFF-A15F-CED0DE8BA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1501" y="2840169"/>
            <a:ext cx="5907110" cy="1616295"/>
          </a:xfrm>
          <a:prstGeom prst="rect">
            <a:avLst/>
          </a:prstGeom>
        </p:spPr>
      </p:pic>
      <p:pic>
        <p:nvPicPr>
          <p:cNvPr id="5" name="Picture 3" descr="C:\Users\low.lupkwan\Desktop\New folder\R410A INV OD\20.png">
            <a:extLst>
              <a:ext uri="{FF2B5EF4-FFF2-40B4-BE49-F238E27FC236}">
                <a16:creationId xmlns:a16="http://schemas.microsoft.com/office/drawing/2014/main" id="{41E0D429-24FD-4CAF-BE4C-8623DEBE8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7954" y="4235187"/>
            <a:ext cx="2821241" cy="2337156"/>
          </a:xfrm>
          <a:prstGeom prst="rect">
            <a:avLst/>
          </a:prstGeom>
          <a:noFill/>
        </p:spPr>
      </p:pic>
      <p:pic>
        <p:nvPicPr>
          <p:cNvPr id="6" name="Picture 2" descr="D:\My Documents\WM Photos\P Panel\WM-01-1 Inv.png">
            <a:extLst>
              <a:ext uri="{FF2B5EF4-FFF2-40B4-BE49-F238E27FC236}">
                <a16:creationId xmlns:a16="http://schemas.microsoft.com/office/drawing/2014/main" id="{395B0975-C869-441E-97E3-3CDC22B3B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4890" y="1250670"/>
            <a:ext cx="3539991" cy="1223614"/>
          </a:xfrm>
          <a:prstGeom prst="rect">
            <a:avLst/>
          </a:prstGeom>
          <a:noFill/>
        </p:spPr>
      </p:pic>
      <p:grpSp>
        <p:nvGrpSpPr>
          <p:cNvPr id="23" name="Grupo 22">
            <a:extLst>
              <a:ext uri="{FF2B5EF4-FFF2-40B4-BE49-F238E27FC236}">
                <a16:creationId xmlns:a16="http://schemas.microsoft.com/office/drawing/2014/main" id="{5E9F8E06-A22F-442B-81B0-A75ED6964E30}"/>
              </a:ext>
            </a:extLst>
          </p:cNvPr>
          <p:cNvGrpSpPr/>
          <p:nvPr/>
        </p:nvGrpSpPr>
        <p:grpSpPr>
          <a:xfrm>
            <a:off x="4863437" y="2176529"/>
            <a:ext cx="1434332" cy="3683358"/>
            <a:chOff x="4863437" y="2176529"/>
            <a:chExt cx="1434332" cy="3683358"/>
          </a:xfrm>
        </p:grpSpPr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B7CFFAF0-68C4-497D-9070-8A1E0B656002}"/>
                </a:ext>
              </a:extLst>
            </p:cNvPr>
            <p:cNvCxnSpPr/>
            <p:nvPr/>
          </p:nvCxnSpPr>
          <p:spPr>
            <a:xfrm>
              <a:off x="4863437" y="5847008"/>
              <a:ext cx="635842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17">
              <a:extLst>
                <a:ext uri="{FF2B5EF4-FFF2-40B4-BE49-F238E27FC236}">
                  <a16:creationId xmlns:a16="http://schemas.microsoft.com/office/drawing/2014/main" id="{FBA304C8-4DBB-4CA8-B4DF-48E3A8C136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12158" y="2176529"/>
              <a:ext cx="0" cy="368335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cto 19">
              <a:extLst>
                <a:ext uri="{FF2B5EF4-FFF2-40B4-BE49-F238E27FC236}">
                  <a16:creationId xmlns:a16="http://schemas.microsoft.com/office/drawing/2014/main" id="{B26BABC4-0A4A-4CDA-B8F6-F75C23138842}"/>
                </a:ext>
              </a:extLst>
            </p:cNvPr>
            <p:cNvCxnSpPr/>
            <p:nvPr/>
          </p:nvCxnSpPr>
          <p:spPr>
            <a:xfrm>
              <a:off x="5512158" y="2176529"/>
              <a:ext cx="785611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0582780A-0745-4C6E-9C00-F168E97084E8}"/>
              </a:ext>
            </a:extLst>
          </p:cNvPr>
          <p:cNvCxnSpPr/>
          <p:nvPr/>
        </p:nvCxnSpPr>
        <p:spPr>
          <a:xfrm>
            <a:off x="1700011" y="2240924"/>
            <a:ext cx="0" cy="3618963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upo 39">
            <a:extLst>
              <a:ext uri="{FF2B5EF4-FFF2-40B4-BE49-F238E27FC236}">
                <a16:creationId xmlns:a16="http://schemas.microsoft.com/office/drawing/2014/main" id="{4E67C213-F4B4-4D6F-812E-B0E4D43102E0}"/>
              </a:ext>
            </a:extLst>
          </p:cNvPr>
          <p:cNvGrpSpPr/>
          <p:nvPr/>
        </p:nvGrpSpPr>
        <p:grpSpPr>
          <a:xfrm>
            <a:off x="4739425" y="2014349"/>
            <a:ext cx="1558344" cy="3678672"/>
            <a:chOff x="5084779" y="2331076"/>
            <a:chExt cx="1558344" cy="3678672"/>
          </a:xfrm>
        </p:grpSpPr>
        <p:cxnSp>
          <p:nvCxnSpPr>
            <p:cNvPr id="32" name="Conector recto de flecha 31">
              <a:extLst>
                <a:ext uri="{FF2B5EF4-FFF2-40B4-BE49-F238E27FC236}">
                  <a16:creationId xmlns:a16="http://schemas.microsoft.com/office/drawing/2014/main" id="{F1EF022B-EAAF-4D09-A9B2-34DB69695E84}"/>
                </a:ext>
              </a:extLst>
            </p:cNvPr>
            <p:cNvCxnSpPr>
              <a:cxnSpLocks/>
            </p:cNvCxnSpPr>
            <p:nvPr/>
          </p:nvCxnSpPr>
          <p:spPr>
            <a:xfrm>
              <a:off x="5692462" y="2331076"/>
              <a:ext cx="95066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ector recto de flecha 33">
              <a:extLst>
                <a:ext uri="{FF2B5EF4-FFF2-40B4-BE49-F238E27FC236}">
                  <a16:creationId xmlns:a16="http://schemas.microsoft.com/office/drawing/2014/main" id="{244C7E59-EBD9-40E9-AFC5-E77CD89C50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84779" y="6009748"/>
              <a:ext cx="607683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ector recto 38">
              <a:extLst>
                <a:ext uri="{FF2B5EF4-FFF2-40B4-BE49-F238E27FC236}">
                  <a16:creationId xmlns:a16="http://schemas.microsoft.com/office/drawing/2014/main" id="{D2B0189F-CE5E-4738-96F5-6F0F14E3D396}"/>
                </a:ext>
              </a:extLst>
            </p:cNvPr>
            <p:cNvCxnSpPr/>
            <p:nvPr/>
          </p:nvCxnSpPr>
          <p:spPr>
            <a:xfrm>
              <a:off x="5692462" y="2343955"/>
              <a:ext cx="0" cy="366579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feld 62">
            <a:extLst>
              <a:ext uri="{FF2B5EF4-FFF2-40B4-BE49-F238E27FC236}">
                <a16:creationId xmlns:a16="http://schemas.microsoft.com/office/drawing/2014/main" id="{8A52D97D-BB7D-4E4E-B6ED-64BFE4213D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451" y="3530520"/>
            <a:ext cx="11135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Altura </a:t>
            </a:r>
            <a:r>
              <a:rPr lang="en-US" altLang="en-US" sz="1800" b="1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máxima</a:t>
            </a:r>
            <a:endParaRPr lang="en-US" altLang="en-US" sz="1800" b="1" i="1" dirty="0">
              <a:solidFill>
                <a:schemeClr val="tx1"/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42" name="Textfeld 62">
            <a:extLst>
              <a:ext uri="{FF2B5EF4-FFF2-40B4-BE49-F238E27FC236}">
                <a16:creationId xmlns:a16="http://schemas.microsoft.com/office/drawing/2014/main" id="{27899E8E-A068-42F9-AA79-DA0A5A3556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4978" y="2533471"/>
            <a:ext cx="11135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Largo </a:t>
            </a:r>
            <a:r>
              <a:rPr lang="en-US" altLang="en-US" sz="1800" b="1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máximo</a:t>
            </a:r>
            <a:endParaRPr lang="en-US" altLang="en-US" sz="1800" b="1" i="1" dirty="0">
              <a:solidFill>
                <a:schemeClr val="tx1"/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grpSp>
        <p:nvGrpSpPr>
          <p:cNvPr id="46" name="Grupo 45">
            <a:extLst>
              <a:ext uri="{FF2B5EF4-FFF2-40B4-BE49-F238E27FC236}">
                <a16:creationId xmlns:a16="http://schemas.microsoft.com/office/drawing/2014/main" id="{FE032F2C-4AAB-4E63-8E97-F92E35274EE0}"/>
              </a:ext>
            </a:extLst>
          </p:cNvPr>
          <p:cNvGrpSpPr/>
          <p:nvPr/>
        </p:nvGrpSpPr>
        <p:grpSpPr>
          <a:xfrm>
            <a:off x="5901501" y="4828681"/>
            <a:ext cx="5884341" cy="1217282"/>
            <a:chOff x="5926739" y="2260621"/>
            <a:chExt cx="5884341" cy="1217282"/>
          </a:xfrm>
        </p:grpSpPr>
        <p:pic>
          <p:nvPicPr>
            <p:cNvPr id="43" name="Imagen 42">
              <a:extLst>
                <a:ext uri="{FF2B5EF4-FFF2-40B4-BE49-F238E27FC236}">
                  <a16:creationId xmlns:a16="http://schemas.microsoft.com/office/drawing/2014/main" id="{74ECDA6C-6B06-4E3A-9922-87A6C6C25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26740" y="2897850"/>
              <a:ext cx="5858583" cy="580053"/>
            </a:xfrm>
            <a:prstGeom prst="rect">
              <a:avLst/>
            </a:prstGeom>
          </p:spPr>
        </p:pic>
        <p:pic>
          <p:nvPicPr>
            <p:cNvPr id="45" name="Imagen 44">
              <a:extLst>
                <a:ext uri="{FF2B5EF4-FFF2-40B4-BE49-F238E27FC236}">
                  <a16:creationId xmlns:a16="http://schemas.microsoft.com/office/drawing/2014/main" id="{AB80BFBC-4A08-4247-9C64-70240C6C93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26739" y="2260621"/>
              <a:ext cx="5884341" cy="660563"/>
            </a:xfrm>
            <a:prstGeom prst="rect">
              <a:avLst/>
            </a:prstGeom>
          </p:spPr>
        </p:pic>
      </p:grpSp>
      <p:sp>
        <p:nvSpPr>
          <p:cNvPr id="51" name="Textfeld 62">
            <a:extLst>
              <a:ext uri="{FF2B5EF4-FFF2-40B4-BE49-F238E27FC236}">
                <a16:creationId xmlns:a16="http://schemas.microsoft.com/office/drawing/2014/main" id="{621C89B9-EED3-4E54-9A3F-2C9E2298AC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7890" y="6481370"/>
            <a:ext cx="82939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Carga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adicional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de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refigerante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: 20g/m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adicional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a los 7,5m de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cañería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de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cobre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665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B9ABD726-FCCD-4B93-8B44-FBC087684679}"/>
              </a:ext>
            </a:extLst>
          </p:cNvPr>
          <p:cNvSpPr/>
          <p:nvPr/>
        </p:nvSpPr>
        <p:spPr>
          <a:xfrm>
            <a:off x="1" y="5063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Split Mural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FTXN-J </a:t>
            </a:r>
            <a:r>
              <a:rPr lang="es-AR" sz="1200" dirty="0">
                <a:latin typeface="HelveticaNeue-Condensed"/>
              </a:rPr>
              <a:t>Bomba de Calor</a:t>
            </a:r>
            <a:endParaRPr lang="es-AR" sz="12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245DF3D-F889-4E79-BBDB-20FC08971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947" y="1260440"/>
            <a:ext cx="4686914" cy="3290110"/>
          </a:xfrm>
          <a:prstGeom prst="rect">
            <a:avLst/>
          </a:prstGeom>
        </p:spPr>
      </p:pic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3978E75A-F311-43CF-8384-A2E66CA1287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8424" y="827104"/>
            <a:ext cx="11376633" cy="423566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Suministro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eléctrico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y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cableado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de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interconexión</a:t>
            </a:r>
            <a:endParaRPr lang="en-US" sz="2400" spc="300" dirty="0">
              <a:solidFill>
                <a:srgbClr val="002060"/>
              </a:solidFill>
              <a:latin typeface="Arial Black" pitchFamily="34" charset="0"/>
              <a:ea typeface="MS PGothic" pitchFamily="34" charset="-128"/>
              <a:cs typeface="Arial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D3B5C56-FAA2-4370-A678-00BF31C6B3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9472" y="1260440"/>
            <a:ext cx="4686914" cy="3309650"/>
          </a:xfrm>
          <a:prstGeom prst="rect">
            <a:avLst/>
          </a:prstGeom>
        </p:spPr>
      </p:pic>
      <p:pic>
        <p:nvPicPr>
          <p:cNvPr id="6" name="Picture 3" descr="C:\Users\low.lupkwan\Desktop\New folder\R410A INV OD\20.png">
            <a:extLst>
              <a:ext uri="{FF2B5EF4-FFF2-40B4-BE49-F238E27FC236}">
                <a16:creationId xmlns:a16="http://schemas.microsoft.com/office/drawing/2014/main" id="{41B9CBF5-416F-4D77-B839-345D859F0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79775" y="1731438"/>
            <a:ext cx="1185278" cy="981901"/>
          </a:xfrm>
          <a:prstGeom prst="rect">
            <a:avLst/>
          </a:prstGeom>
          <a:noFill/>
        </p:spPr>
      </p:pic>
      <p:pic>
        <p:nvPicPr>
          <p:cNvPr id="7" name="Picture 2" descr="D:\My Documents\WM Photos\P Panel\WM-01-1 Inv.png">
            <a:extLst>
              <a:ext uri="{FF2B5EF4-FFF2-40B4-BE49-F238E27FC236}">
                <a16:creationId xmlns:a16="http://schemas.microsoft.com/office/drawing/2014/main" id="{4E7560AC-043F-4E0C-B4E6-9512D1E1F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93029" y="1731438"/>
            <a:ext cx="1606612" cy="555333"/>
          </a:xfrm>
          <a:prstGeom prst="rect">
            <a:avLst/>
          </a:prstGeom>
          <a:noFill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187E251-D870-4F29-999B-1B3521F0A0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282" y="4628565"/>
            <a:ext cx="4725435" cy="2146828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54AC521F-B07B-4F0C-AD4A-CB2E0398319D}"/>
              </a:ext>
            </a:extLst>
          </p:cNvPr>
          <p:cNvSpPr/>
          <p:nvPr/>
        </p:nvSpPr>
        <p:spPr>
          <a:xfrm>
            <a:off x="1519707" y="2614411"/>
            <a:ext cx="734096" cy="171289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6F93FD52-6CDA-4703-8993-6BDA48864BB4}"/>
              </a:ext>
            </a:extLst>
          </p:cNvPr>
          <p:cNvSpPr/>
          <p:nvPr/>
        </p:nvSpPr>
        <p:spPr>
          <a:xfrm>
            <a:off x="8989452" y="2598313"/>
            <a:ext cx="686843" cy="7630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4619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59E4627-8CF6-4F0B-B1C3-E6235826E973}"/>
              </a:ext>
            </a:extLst>
          </p:cNvPr>
          <p:cNvSpPr/>
          <p:nvPr/>
        </p:nvSpPr>
        <p:spPr>
          <a:xfrm>
            <a:off x="1" y="5063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Split Mural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FTXN-J </a:t>
            </a:r>
            <a:r>
              <a:rPr lang="es-AR" sz="1200" dirty="0">
                <a:latin typeface="HelveticaNeue-Condensed"/>
              </a:rPr>
              <a:t>Bomba de Calor</a:t>
            </a:r>
            <a:endParaRPr lang="es-AR" sz="12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F5007B9-F85C-45AB-9045-EDDB471FE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110" y="1303908"/>
            <a:ext cx="9349249" cy="2781985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57D68544-44D7-42AC-A8D6-2936A4224CEB}"/>
              </a:ext>
            </a:extLst>
          </p:cNvPr>
          <p:cNvGrpSpPr/>
          <p:nvPr/>
        </p:nvGrpSpPr>
        <p:grpSpPr>
          <a:xfrm>
            <a:off x="367867" y="2085976"/>
            <a:ext cx="1884734" cy="1551114"/>
            <a:chOff x="619178" y="3950061"/>
            <a:chExt cx="3650933" cy="2983385"/>
          </a:xfrm>
        </p:grpSpPr>
        <p:sp>
          <p:nvSpPr>
            <p:cNvPr id="12" name="Rectangle 16">
              <a:extLst>
                <a:ext uri="{FF2B5EF4-FFF2-40B4-BE49-F238E27FC236}">
                  <a16:creationId xmlns:a16="http://schemas.microsoft.com/office/drawing/2014/main" id="{E67D80D4-5035-42CE-B64E-7875722748D9}"/>
                </a:ext>
              </a:extLst>
            </p:cNvPr>
            <p:cNvSpPr/>
            <p:nvPr/>
          </p:nvSpPr>
          <p:spPr>
            <a:xfrm>
              <a:off x="619178" y="6282277"/>
              <a:ext cx="3650933" cy="6511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RXN25/35FXV1G</a:t>
              </a:r>
            </a:p>
          </p:txBody>
        </p:sp>
        <p:pic>
          <p:nvPicPr>
            <p:cNvPr id="13" name="Picture 2" descr="C:\Users\low.lupkwan\Desktop\New folder\R410A INV OD\10_15.png">
              <a:extLst>
                <a:ext uri="{FF2B5EF4-FFF2-40B4-BE49-F238E27FC236}">
                  <a16:creationId xmlns:a16="http://schemas.microsoft.com/office/drawing/2014/main" id="{14B5E166-4DEF-4A4E-A702-B3F1C672E7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25475" y="3950061"/>
              <a:ext cx="2870200" cy="2522221"/>
            </a:xfrm>
            <a:prstGeom prst="rect">
              <a:avLst/>
            </a:prstGeom>
            <a:noFill/>
          </p:spPr>
        </p:pic>
      </p:grp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AD256E3D-3B0F-4158-A405-E7D0470E216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8424" y="827104"/>
            <a:ext cx="11376633" cy="423566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Instalación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: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espacios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para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ventilación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y service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3D7BF13A-73AA-4EC5-80A6-40FC4420F2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9110" y="4233992"/>
            <a:ext cx="3677705" cy="2483712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1956456-F598-4710-9952-CA60CF15E8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5649" y="4304149"/>
            <a:ext cx="4217324" cy="2527922"/>
          </a:xfrm>
          <a:prstGeom prst="rect">
            <a:avLst/>
          </a:prstGeom>
        </p:spPr>
      </p:pic>
      <p:sp>
        <p:nvSpPr>
          <p:cNvPr id="18" name="Textfeld 62">
            <a:extLst>
              <a:ext uri="{FF2B5EF4-FFF2-40B4-BE49-F238E27FC236}">
                <a16:creationId xmlns:a16="http://schemas.microsoft.com/office/drawing/2014/main" id="{BA3F5FED-24FD-4611-B1D5-31D8CF2E61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9428" y="4036447"/>
            <a:ext cx="1113560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300mm</a:t>
            </a:r>
          </a:p>
        </p:txBody>
      </p:sp>
      <p:sp>
        <p:nvSpPr>
          <p:cNvPr id="19" name="Textfeld 62">
            <a:extLst>
              <a:ext uri="{FF2B5EF4-FFF2-40B4-BE49-F238E27FC236}">
                <a16:creationId xmlns:a16="http://schemas.microsoft.com/office/drawing/2014/main" id="{8609F5C2-5EDF-4478-804A-944DF3950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2883" y="4323485"/>
            <a:ext cx="1113560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1000mm</a:t>
            </a:r>
          </a:p>
        </p:txBody>
      </p:sp>
      <p:sp>
        <p:nvSpPr>
          <p:cNvPr id="20" name="Textfeld 62">
            <a:extLst>
              <a:ext uri="{FF2B5EF4-FFF2-40B4-BE49-F238E27FC236}">
                <a16:creationId xmlns:a16="http://schemas.microsoft.com/office/drawing/2014/main" id="{A755CC76-365E-42E6-BFCF-4FE1FA196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8036" y="4165041"/>
            <a:ext cx="1113560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300mm</a:t>
            </a:r>
          </a:p>
        </p:txBody>
      </p:sp>
      <p:sp>
        <p:nvSpPr>
          <p:cNvPr id="21" name="Textfeld 62">
            <a:extLst>
              <a:ext uri="{FF2B5EF4-FFF2-40B4-BE49-F238E27FC236}">
                <a16:creationId xmlns:a16="http://schemas.microsoft.com/office/drawing/2014/main" id="{AE4300D6-A096-400E-887E-F8FB096944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81568" y="4131265"/>
            <a:ext cx="1113560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500mm</a:t>
            </a:r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078B4322-ECD9-48DA-8BF6-92DEBAAB1848}"/>
              </a:ext>
            </a:extLst>
          </p:cNvPr>
          <p:cNvGrpSpPr/>
          <p:nvPr/>
        </p:nvGrpSpPr>
        <p:grpSpPr>
          <a:xfrm>
            <a:off x="185778" y="4343414"/>
            <a:ext cx="2522090" cy="2329263"/>
            <a:chOff x="8156264" y="3253214"/>
            <a:chExt cx="3860800" cy="3678047"/>
          </a:xfrm>
        </p:grpSpPr>
        <p:sp>
          <p:nvSpPr>
            <p:cNvPr id="31" name="Rectangle 18">
              <a:extLst>
                <a:ext uri="{FF2B5EF4-FFF2-40B4-BE49-F238E27FC236}">
                  <a16:creationId xmlns:a16="http://schemas.microsoft.com/office/drawing/2014/main" id="{1934CFA1-6DF3-4EA6-90A6-4B25E0CF7864}"/>
                </a:ext>
              </a:extLst>
            </p:cNvPr>
            <p:cNvSpPr/>
            <p:nvPr/>
          </p:nvSpPr>
          <p:spPr>
            <a:xfrm>
              <a:off x="8323958" y="6396664"/>
              <a:ext cx="3037113" cy="5345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RXN50/60CXV1G</a:t>
              </a:r>
            </a:p>
          </p:txBody>
        </p:sp>
        <p:pic>
          <p:nvPicPr>
            <p:cNvPr id="32" name="Picture 4" descr="C:\Users\low.lupkwan\Desktop\New folder\R410A INV OD\25.png">
              <a:extLst>
                <a:ext uri="{FF2B5EF4-FFF2-40B4-BE49-F238E27FC236}">
                  <a16:creationId xmlns:a16="http://schemas.microsoft.com/office/drawing/2014/main" id="{1C579D67-8EF6-4E6D-A1CC-63CEDAC528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156264" y="3253214"/>
              <a:ext cx="3860800" cy="3315641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45277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1A159338-67D3-4791-BD11-161DCC3BC962}"/>
              </a:ext>
            </a:extLst>
          </p:cNvPr>
          <p:cNvSpPr/>
          <p:nvPr/>
        </p:nvSpPr>
        <p:spPr>
          <a:xfrm>
            <a:off x="1" y="5063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Split Mural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FTXN-J </a:t>
            </a:r>
            <a:r>
              <a:rPr lang="es-AR" sz="1200" dirty="0">
                <a:latin typeface="HelveticaNeue-Condensed"/>
              </a:rPr>
              <a:t>Bomba de Calor</a:t>
            </a:r>
            <a:endParaRPr lang="es-AR" sz="12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8CF9D4B-842E-45B7-B614-97B84DEE7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58" y="843599"/>
            <a:ext cx="5390736" cy="302488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5E34DDD-4AE0-45CA-B313-E5DA8293A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7319" y="894209"/>
            <a:ext cx="4776416" cy="5904340"/>
          </a:xfrm>
          <a:prstGeom prst="rect">
            <a:avLst/>
          </a:prstGeom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889B095D-10D4-4BCE-ADA6-FA2CC4478BAF}"/>
              </a:ext>
            </a:extLst>
          </p:cNvPr>
          <p:cNvGrpSpPr/>
          <p:nvPr/>
        </p:nvGrpSpPr>
        <p:grpSpPr>
          <a:xfrm>
            <a:off x="2242543" y="3883901"/>
            <a:ext cx="3427543" cy="1296303"/>
            <a:chOff x="5310770" y="1279165"/>
            <a:chExt cx="3860102" cy="1683452"/>
          </a:xfrm>
        </p:grpSpPr>
        <p:pic>
          <p:nvPicPr>
            <p:cNvPr id="6" name="Picture 2" descr="D:\My Documents\WM Photos\P Panel\WM-01-1 Inv.png">
              <a:extLst>
                <a:ext uri="{FF2B5EF4-FFF2-40B4-BE49-F238E27FC236}">
                  <a16:creationId xmlns:a16="http://schemas.microsoft.com/office/drawing/2014/main" id="{91B7E0D0-3901-4ADC-AAA9-D7D8E7C1D3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10770" y="1279165"/>
              <a:ext cx="3860102" cy="1334262"/>
            </a:xfrm>
            <a:prstGeom prst="rect">
              <a:avLst/>
            </a:prstGeom>
            <a:noFill/>
          </p:spPr>
        </p:pic>
        <p:sp>
          <p:nvSpPr>
            <p:cNvPr id="7" name="Rectangle 16">
              <a:extLst>
                <a:ext uri="{FF2B5EF4-FFF2-40B4-BE49-F238E27FC236}">
                  <a16:creationId xmlns:a16="http://schemas.microsoft.com/office/drawing/2014/main" id="{3A8E5947-B068-4430-AF5C-6E89D54430FE}"/>
                </a:ext>
              </a:extLst>
            </p:cNvPr>
            <p:cNvSpPr/>
            <p:nvPr/>
          </p:nvSpPr>
          <p:spPr>
            <a:xfrm>
              <a:off x="5607008" y="2624063"/>
              <a:ext cx="303711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FTXN25/35JXV1G</a:t>
              </a:r>
            </a:p>
          </p:txBody>
        </p:sp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A1E09C5F-928A-48D1-9FF6-435F2A132804}"/>
              </a:ext>
            </a:extLst>
          </p:cNvPr>
          <p:cNvGrpSpPr/>
          <p:nvPr/>
        </p:nvGrpSpPr>
        <p:grpSpPr>
          <a:xfrm>
            <a:off x="1944988" y="5273442"/>
            <a:ext cx="4022652" cy="1481917"/>
            <a:chOff x="118604" y="4079101"/>
            <a:chExt cx="4530314" cy="1924501"/>
          </a:xfrm>
        </p:grpSpPr>
        <p:pic>
          <p:nvPicPr>
            <p:cNvPr id="9" name="Picture 2" descr="D:\My Documents\WM Photos\P Panel\WM-01-1 Inv.png">
              <a:extLst>
                <a:ext uri="{FF2B5EF4-FFF2-40B4-BE49-F238E27FC236}">
                  <a16:creationId xmlns:a16="http://schemas.microsoft.com/office/drawing/2014/main" id="{4738E1D1-037D-4A02-98C3-5955F4CD09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8604" y="4079101"/>
              <a:ext cx="4530314" cy="1565924"/>
            </a:xfrm>
            <a:prstGeom prst="rect">
              <a:avLst/>
            </a:prstGeom>
            <a:noFill/>
          </p:spPr>
        </p:pic>
        <p:sp>
          <p:nvSpPr>
            <p:cNvPr id="10" name="Rectangle 16">
              <a:extLst>
                <a:ext uri="{FF2B5EF4-FFF2-40B4-BE49-F238E27FC236}">
                  <a16:creationId xmlns:a16="http://schemas.microsoft.com/office/drawing/2014/main" id="{3A368B47-EF9E-43BF-8214-C14DA516A82B}"/>
                </a:ext>
              </a:extLst>
            </p:cNvPr>
            <p:cNvSpPr/>
            <p:nvPr/>
          </p:nvSpPr>
          <p:spPr>
            <a:xfrm>
              <a:off x="865204" y="5665048"/>
              <a:ext cx="303711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FTXN50/60JXV1G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8789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57AD55C5-429A-4E76-A8F2-C067CEAB5D80}"/>
              </a:ext>
            </a:extLst>
          </p:cNvPr>
          <p:cNvGrpSpPr/>
          <p:nvPr/>
        </p:nvGrpSpPr>
        <p:grpSpPr>
          <a:xfrm>
            <a:off x="3592859" y="850005"/>
            <a:ext cx="8503403" cy="6007996"/>
            <a:chOff x="2588308" y="850005"/>
            <a:chExt cx="8503403" cy="6007996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BB0FA651-793E-473F-B8FE-D9246D518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25025" y="850005"/>
              <a:ext cx="6375042" cy="3071273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0AE7B956-10FE-41A4-AAC9-2193669054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25025" y="3921279"/>
              <a:ext cx="6375043" cy="2936722"/>
            </a:xfrm>
            <a:prstGeom prst="rect">
              <a:avLst/>
            </a:prstGeom>
          </p:spPr>
        </p:pic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823879DC-55F3-4AFE-9721-EE9B1AF2AE1B}"/>
                </a:ext>
              </a:extLst>
            </p:cNvPr>
            <p:cNvSpPr/>
            <p:nvPr/>
          </p:nvSpPr>
          <p:spPr>
            <a:xfrm flipH="1">
              <a:off x="4803819" y="1558343"/>
              <a:ext cx="850005" cy="1043189"/>
            </a:xfrm>
            <a:custGeom>
              <a:avLst/>
              <a:gdLst>
                <a:gd name="connsiteX0" fmla="*/ 0 w 1229710"/>
                <a:gd name="connsiteY0" fmla="*/ 3563007 h 3563007"/>
                <a:gd name="connsiteX1" fmla="*/ 0 w 1229710"/>
                <a:gd name="connsiteY1" fmla="*/ 551793 h 3563007"/>
                <a:gd name="connsiteX2" fmla="*/ 520262 w 1229710"/>
                <a:gd name="connsiteY2" fmla="*/ 0 h 3563007"/>
                <a:gd name="connsiteX3" fmla="*/ 1229710 w 1229710"/>
                <a:gd name="connsiteY3" fmla="*/ 0 h 3563007"/>
                <a:gd name="connsiteX4" fmla="*/ 1213945 w 1229710"/>
                <a:gd name="connsiteY4" fmla="*/ 3563007 h 3563007"/>
                <a:gd name="connsiteX5" fmla="*/ 0 w 1229710"/>
                <a:gd name="connsiteY5" fmla="*/ 3563007 h 3563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9710" h="3563007">
                  <a:moveTo>
                    <a:pt x="0" y="3563007"/>
                  </a:moveTo>
                  <a:lnTo>
                    <a:pt x="0" y="551793"/>
                  </a:lnTo>
                  <a:lnTo>
                    <a:pt x="520262" y="0"/>
                  </a:lnTo>
                  <a:lnTo>
                    <a:pt x="1229710" y="0"/>
                  </a:lnTo>
                  <a:lnTo>
                    <a:pt x="1213945" y="3563007"/>
                  </a:lnTo>
                  <a:lnTo>
                    <a:pt x="0" y="3563007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8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0CC61088-AB54-418A-9161-7B6FB509CB48}"/>
                </a:ext>
              </a:extLst>
            </p:cNvPr>
            <p:cNvSpPr/>
            <p:nvPr/>
          </p:nvSpPr>
          <p:spPr>
            <a:xfrm>
              <a:off x="8680361" y="1764406"/>
              <a:ext cx="1129782" cy="1390918"/>
            </a:xfrm>
            <a:custGeom>
              <a:avLst/>
              <a:gdLst>
                <a:gd name="connsiteX0" fmla="*/ 0 w 1229710"/>
                <a:gd name="connsiteY0" fmla="*/ 3563007 h 3563007"/>
                <a:gd name="connsiteX1" fmla="*/ 0 w 1229710"/>
                <a:gd name="connsiteY1" fmla="*/ 551793 h 3563007"/>
                <a:gd name="connsiteX2" fmla="*/ 520262 w 1229710"/>
                <a:gd name="connsiteY2" fmla="*/ 0 h 3563007"/>
                <a:gd name="connsiteX3" fmla="*/ 1229710 w 1229710"/>
                <a:gd name="connsiteY3" fmla="*/ 0 h 3563007"/>
                <a:gd name="connsiteX4" fmla="*/ 1213945 w 1229710"/>
                <a:gd name="connsiteY4" fmla="*/ 3563007 h 3563007"/>
                <a:gd name="connsiteX5" fmla="*/ 0 w 1229710"/>
                <a:gd name="connsiteY5" fmla="*/ 3563007 h 3563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9710" h="3563007">
                  <a:moveTo>
                    <a:pt x="0" y="3563007"/>
                  </a:moveTo>
                  <a:lnTo>
                    <a:pt x="0" y="551793"/>
                  </a:lnTo>
                  <a:lnTo>
                    <a:pt x="520262" y="0"/>
                  </a:lnTo>
                  <a:lnTo>
                    <a:pt x="1229710" y="0"/>
                  </a:lnTo>
                  <a:lnTo>
                    <a:pt x="1213945" y="3563007"/>
                  </a:lnTo>
                  <a:lnTo>
                    <a:pt x="0" y="3563007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146D593A-2787-408E-A263-B23E6BE03C5E}"/>
                </a:ext>
              </a:extLst>
            </p:cNvPr>
            <p:cNvSpPr/>
            <p:nvPr/>
          </p:nvSpPr>
          <p:spPr>
            <a:xfrm>
              <a:off x="5228821" y="4610637"/>
              <a:ext cx="553791" cy="16227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D05FE422-EE46-4D67-9E40-0B97EF09C865}"/>
                </a:ext>
              </a:extLst>
            </p:cNvPr>
            <p:cNvSpPr/>
            <p:nvPr/>
          </p:nvSpPr>
          <p:spPr>
            <a:xfrm flipH="1">
              <a:off x="4803819" y="4646957"/>
              <a:ext cx="850007" cy="1550097"/>
            </a:xfrm>
            <a:custGeom>
              <a:avLst/>
              <a:gdLst>
                <a:gd name="connsiteX0" fmla="*/ 0 w 1229710"/>
                <a:gd name="connsiteY0" fmla="*/ 3563007 h 3563007"/>
                <a:gd name="connsiteX1" fmla="*/ 0 w 1229710"/>
                <a:gd name="connsiteY1" fmla="*/ 551793 h 3563007"/>
                <a:gd name="connsiteX2" fmla="*/ 520262 w 1229710"/>
                <a:gd name="connsiteY2" fmla="*/ 0 h 3563007"/>
                <a:gd name="connsiteX3" fmla="*/ 1229710 w 1229710"/>
                <a:gd name="connsiteY3" fmla="*/ 0 h 3563007"/>
                <a:gd name="connsiteX4" fmla="*/ 1213945 w 1229710"/>
                <a:gd name="connsiteY4" fmla="*/ 3563007 h 3563007"/>
                <a:gd name="connsiteX5" fmla="*/ 0 w 1229710"/>
                <a:gd name="connsiteY5" fmla="*/ 3563007 h 3563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9710" h="3563007">
                  <a:moveTo>
                    <a:pt x="0" y="3563007"/>
                  </a:moveTo>
                  <a:lnTo>
                    <a:pt x="0" y="551793"/>
                  </a:lnTo>
                  <a:lnTo>
                    <a:pt x="520262" y="0"/>
                  </a:lnTo>
                  <a:lnTo>
                    <a:pt x="1229710" y="0"/>
                  </a:lnTo>
                  <a:lnTo>
                    <a:pt x="1213945" y="3563007"/>
                  </a:lnTo>
                  <a:lnTo>
                    <a:pt x="0" y="3563007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8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56D5F8BC-BDBD-4937-AAEF-02F84C5475FF}"/>
                </a:ext>
              </a:extLst>
            </p:cNvPr>
            <p:cNvSpPr/>
            <p:nvPr/>
          </p:nvSpPr>
          <p:spPr>
            <a:xfrm>
              <a:off x="8669262" y="4803821"/>
              <a:ext cx="1129782" cy="1380354"/>
            </a:xfrm>
            <a:custGeom>
              <a:avLst/>
              <a:gdLst>
                <a:gd name="connsiteX0" fmla="*/ 0 w 1229710"/>
                <a:gd name="connsiteY0" fmla="*/ 3563007 h 3563007"/>
                <a:gd name="connsiteX1" fmla="*/ 0 w 1229710"/>
                <a:gd name="connsiteY1" fmla="*/ 551793 h 3563007"/>
                <a:gd name="connsiteX2" fmla="*/ 520262 w 1229710"/>
                <a:gd name="connsiteY2" fmla="*/ 0 h 3563007"/>
                <a:gd name="connsiteX3" fmla="*/ 1229710 w 1229710"/>
                <a:gd name="connsiteY3" fmla="*/ 0 h 3563007"/>
                <a:gd name="connsiteX4" fmla="*/ 1213945 w 1229710"/>
                <a:gd name="connsiteY4" fmla="*/ 3563007 h 3563007"/>
                <a:gd name="connsiteX5" fmla="*/ 0 w 1229710"/>
                <a:gd name="connsiteY5" fmla="*/ 3563007 h 3563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9710" h="3563007">
                  <a:moveTo>
                    <a:pt x="0" y="3563007"/>
                  </a:moveTo>
                  <a:lnTo>
                    <a:pt x="0" y="551793"/>
                  </a:lnTo>
                  <a:lnTo>
                    <a:pt x="520262" y="0"/>
                  </a:lnTo>
                  <a:lnTo>
                    <a:pt x="1229710" y="0"/>
                  </a:lnTo>
                  <a:lnTo>
                    <a:pt x="1213945" y="3563007"/>
                  </a:lnTo>
                  <a:lnTo>
                    <a:pt x="0" y="3563007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F9964FCB-B715-49F1-A36C-2AFEF18DEC02}"/>
                </a:ext>
              </a:extLst>
            </p:cNvPr>
            <p:cNvSpPr/>
            <p:nvPr/>
          </p:nvSpPr>
          <p:spPr>
            <a:xfrm>
              <a:off x="4140558" y="5949701"/>
              <a:ext cx="450760" cy="441101"/>
            </a:xfrm>
            <a:prstGeom prst="ellipse">
              <a:avLst/>
            </a:prstGeom>
            <a:noFill/>
            <a:ln w="76200">
              <a:solidFill>
                <a:srgbClr val="66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1A521FFC-1391-4239-869C-14B5D7AB6EAE}"/>
                </a:ext>
              </a:extLst>
            </p:cNvPr>
            <p:cNvSpPr/>
            <p:nvPr/>
          </p:nvSpPr>
          <p:spPr>
            <a:xfrm>
              <a:off x="7839677" y="2934773"/>
              <a:ext cx="450760" cy="441101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27" name="Elipse 26">
              <a:extLst>
                <a:ext uri="{FF2B5EF4-FFF2-40B4-BE49-F238E27FC236}">
                  <a16:creationId xmlns:a16="http://schemas.microsoft.com/office/drawing/2014/main" id="{FFC0C5B0-72DA-4583-88BA-166AA50BE68F}"/>
                </a:ext>
              </a:extLst>
            </p:cNvPr>
            <p:cNvSpPr/>
            <p:nvPr/>
          </p:nvSpPr>
          <p:spPr>
            <a:xfrm>
              <a:off x="7852556" y="5963624"/>
              <a:ext cx="450760" cy="441101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28" name="TextBox 8">
              <a:extLst>
                <a:ext uri="{FF2B5EF4-FFF2-40B4-BE49-F238E27FC236}">
                  <a16:creationId xmlns:a16="http://schemas.microsoft.com/office/drawing/2014/main" id="{ED33159D-3F2D-425E-A566-799B07F49EA1}"/>
                </a:ext>
              </a:extLst>
            </p:cNvPr>
            <p:cNvSpPr txBox="1"/>
            <p:nvPr/>
          </p:nvSpPr>
          <p:spPr>
            <a:xfrm>
              <a:off x="2588308" y="1096678"/>
              <a:ext cx="74732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b="1" dirty="0">
                  <a:solidFill>
                    <a:srgbClr val="0070C0"/>
                  </a:solidFill>
                  <a:sym typeface="Wingdings"/>
                </a:rPr>
                <a:t></a:t>
              </a:r>
              <a:endParaRPr lang="en-US" sz="5400" b="1" dirty="0">
                <a:solidFill>
                  <a:srgbClr val="0070C0"/>
                </a:solidFill>
              </a:endParaRPr>
            </a:p>
          </p:txBody>
        </p:sp>
        <p:sp>
          <p:nvSpPr>
            <p:cNvPr id="29" name="TextBox 35">
              <a:extLst>
                <a:ext uri="{FF2B5EF4-FFF2-40B4-BE49-F238E27FC236}">
                  <a16:creationId xmlns:a16="http://schemas.microsoft.com/office/drawing/2014/main" id="{B16C41BC-E566-4357-999C-60DB74266EB9}"/>
                </a:ext>
              </a:extLst>
            </p:cNvPr>
            <p:cNvSpPr txBox="1"/>
            <p:nvPr/>
          </p:nvSpPr>
          <p:spPr>
            <a:xfrm>
              <a:off x="10289888" y="1096678"/>
              <a:ext cx="80182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b="1" dirty="0">
                  <a:solidFill>
                    <a:srgbClr val="FF0000"/>
                  </a:solidFill>
                  <a:sym typeface="Wingdings 2"/>
                </a:rPr>
                <a:t></a:t>
              </a:r>
              <a:endParaRPr lang="en-US" sz="5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F3FD237-5800-4CD2-BDBE-69C281C8DCF3}"/>
              </a:ext>
            </a:extLst>
          </p:cNvPr>
          <p:cNvSpPr/>
          <p:nvPr/>
        </p:nvSpPr>
        <p:spPr>
          <a:xfrm>
            <a:off x="1" y="5063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Split Mural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FTXN-J </a:t>
            </a:r>
            <a:r>
              <a:rPr lang="es-AR" sz="1200" dirty="0">
                <a:latin typeface="HelveticaNeue-Condensed"/>
              </a:rPr>
              <a:t>Bomba de Calor</a:t>
            </a:r>
            <a:endParaRPr lang="es-AR" sz="1200" dirty="0"/>
          </a:p>
        </p:txBody>
      </p:sp>
      <p:sp>
        <p:nvSpPr>
          <p:cNvPr id="30" name="Content Placeholder 7">
            <a:extLst>
              <a:ext uri="{FF2B5EF4-FFF2-40B4-BE49-F238E27FC236}">
                <a16:creationId xmlns:a16="http://schemas.microsoft.com/office/drawing/2014/main" id="{9556B876-F1B2-484D-B66A-F6DEBCB020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8424" y="827104"/>
            <a:ext cx="11376633" cy="441102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Rango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de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Operación</a:t>
            </a:r>
            <a:endParaRPr lang="en-US" sz="2400" spc="300" dirty="0">
              <a:solidFill>
                <a:srgbClr val="002060"/>
              </a:solidFill>
              <a:latin typeface="Arial Black" pitchFamily="34" charset="0"/>
              <a:ea typeface="MS PGothic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1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588FDF9-388D-49FB-B6E1-E04D48F11992}"/>
              </a:ext>
            </a:extLst>
          </p:cNvPr>
          <p:cNvSpPr/>
          <p:nvPr/>
        </p:nvSpPr>
        <p:spPr>
          <a:xfrm>
            <a:off x="1" y="5063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Split Mural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FTXN-J </a:t>
            </a:r>
            <a:r>
              <a:rPr lang="es-AR" sz="1200" dirty="0">
                <a:latin typeface="HelveticaNeue-Condensed"/>
              </a:rPr>
              <a:t>Bomba de Calor</a:t>
            </a:r>
            <a:endParaRPr lang="es-AR" sz="12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99E84E0-951A-43E5-9C3F-374980C15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231" y="1546124"/>
            <a:ext cx="9665537" cy="4252952"/>
          </a:xfrm>
          <a:prstGeom prst="rect">
            <a:avLst/>
          </a:prstGeom>
        </p:spPr>
      </p:pic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0F1A82B8-1729-4858-997C-0D1C389EEE1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8424" y="827104"/>
            <a:ext cx="11376633" cy="423566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Funciones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y control</a:t>
            </a:r>
          </a:p>
        </p:txBody>
      </p:sp>
    </p:spTree>
    <p:extLst>
      <p:ext uri="{BB962C8B-B14F-4D97-AF65-F5344CB8AC3E}">
        <p14:creationId xmlns:p14="http://schemas.microsoft.com/office/powerpoint/2010/main" val="81615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012CB12D-65AD-4018-9BCB-F267A76FEF5D}"/>
              </a:ext>
            </a:extLst>
          </p:cNvPr>
          <p:cNvSpPr/>
          <p:nvPr/>
        </p:nvSpPr>
        <p:spPr>
          <a:xfrm>
            <a:off x="1" y="5063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Split Mural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FTXN-J </a:t>
            </a:r>
            <a:r>
              <a:rPr lang="es-AR" sz="1200" dirty="0">
                <a:latin typeface="HelveticaNeue-Condensed"/>
              </a:rPr>
              <a:t>Bomba de Calor</a:t>
            </a:r>
            <a:endParaRPr lang="es-AR" sz="1200" dirty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E6BA6FFD-02CD-4607-9DDF-C4B6918781EC}"/>
              </a:ext>
            </a:extLst>
          </p:cNvPr>
          <p:cNvGrpSpPr/>
          <p:nvPr/>
        </p:nvGrpSpPr>
        <p:grpSpPr>
          <a:xfrm>
            <a:off x="2141080" y="938558"/>
            <a:ext cx="8094444" cy="2300296"/>
            <a:chOff x="2141080" y="938558"/>
            <a:chExt cx="7816566" cy="2096016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C22B9700-805D-4E98-B219-B80BDB775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41080" y="938558"/>
              <a:ext cx="3556779" cy="2096016"/>
            </a:xfrm>
            <a:prstGeom prst="rect">
              <a:avLst/>
            </a:prstGeom>
          </p:spPr>
        </p:pic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D7C8D80E-437E-4B1F-BEE9-5EEE6C96B5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0" y="1281542"/>
              <a:ext cx="3861646" cy="1753032"/>
            </a:xfrm>
            <a:prstGeom prst="rect">
              <a:avLst/>
            </a:prstGeom>
          </p:spPr>
        </p:pic>
      </p:grpSp>
      <p:pic>
        <p:nvPicPr>
          <p:cNvPr id="6" name="Imagen 5">
            <a:extLst>
              <a:ext uri="{FF2B5EF4-FFF2-40B4-BE49-F238E27FC236}">
                <a16:creationId xmlns:a16="http://schemas.microsoft.com/office/drawing/2014/main" id="{8383C67A-4C2A-424D-8F6A-CFA555BC7F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6597" y="3952696"/>
            <a:ext cx="4139524" cy="265286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DFF7C2C-EF2E-4E04-8A18-A08129FAD2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9707" y="3747936"/>
            <a:ext cx="3505968" cy="109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19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6A1DA198-2BD7-4993-B8B0-19FD8C45B0EF}"/>
              </a:ext>
            </a:extLst>
          </p:cNvPr>
          <p:cNvSpPr/>
          <p:nvPr/>
        </p:nvSpPr>
        <p:spPr>
          <a:xfrm>
            <a:off x="1" y="5063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Split Mural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FTXN-J </a:t>
            </a:r>
            <a:r>
              <a:rPr lang="es-AR" sz="1200" dirty="0">
                <a:latin typeface="HelveticaNeue-Condensed"/>
              </a:rPr>
              <a:t>Bomba de Calor</a:t>
            </a:r>
            <a:endParaRPr lang="es-AR" sz="1200" dirty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93C523A8-FBDC-4975-AF70-7B2928A83C52}"/>
              </a:ext>
            </a:extLst>
          </p:cNvPr>
          <p:cNvGrpSpPr/>
          <p:nvPr/>
        </p:nvGrpSpPr>
        <p:grpSpPr>
          <a:xfrm>
            <a:off x="2310570" y="856515"/>
            <a:ext cx="7570859" cy="2337375"/>
            <a:chOff x="2310570" y="856515"/>
            <a:chExt cx="7570859" cy="2337375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453CCB37-D8EF-4F19-8287-0271739DFA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10570" y="856515"/>
              <a:ext cx="7570859" cy="2337375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2E77F83-B800-42BD-A60E-A27245978C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357559" y="1438307"/>
              <a:ext cx="3391747" cy="16397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7EA0DB29-67B4-4E5A-8E79-D95D39FB4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91742" y="4696674"/>
            <a:ext cx="1657512" cy="2057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D1B80C-C80D-45C7-A5D9-1BCC5DB7D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01654" y="4727012"/>
            <a:ext cx="1672932" cy="19967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CEC6631-5F4C-4240-BEB7-27E0A925C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30454" y="4715449"/>
            <a:ext cx="1595838" cy="2019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7A80B68F-2F1F-4659-B8CA-A141C334D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43105" y="4835742"/>
            <a:ext cx="3152894" cy="17792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C1C1801D-ECE5-45C7-89C6-34BA3E80A45F}"/>
              </a:ext>
            </a:extLst>
          </p:cNvPr>
          <p:cNvSpPr/>
          <p:nvPr/>
        </p:nvSpPr>
        <p:spPr>
          <a:xfrm>
            <a:off x="2310570" y="3958010"/>
            <a:ext cx="971639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400" b="1" dirty="0"/>
              <a:t>Absorbe eficazmente partículas peligrosas en el aire, atrapa el polvo y otros irritantes, y descompone las bacterias con nuestra avanzada tecnología desodorizante y antibacteriana.</a:t>
            </a:r>
          </a:p>
          <a:p>
            <a:r>
              <a:rPr lang="es-AR" sz="1400" b="1" dirty="0"/>
              <a:t>El filtro dura hasta tres años y solo requiere un lavado cada seis meses.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A35D428-F39A-49FF-9211-DD505EB55902}"/>
              </a:ext>
            </a:extLst>
          </p:cNvPr>
          <p:cNvSpPr txBox="1"/>
          <p:nvPr/>
        </p:nvSpPr>
        <p:spPr>
          <a:xfrm>
            <a:off x="2310570" y="3512064"/>
            <a:ext cx="77407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800" b="1" dirty="0">
                <a:latin typeface="Arial" panose="020B0604020202020204" pitchFamily="34" charset="0"/>
                <a:cs typeface="Arial" panose="020B0604020202020204" pitchFamily="34" charset="0"/>
              </a:rPr>
              <a:t>Filtrado del Aire (filtro con apatita de titanio)</a:t>
            </a:r>
          </a:p>
        </p:txBody>
      </p:sp>
    </p:spTree>
    <p:extLst>
      <p:ext uri="{BB962C8B-B14F-4D97-AF65-F5344CB8AC3E}">
        <p14:creationId xmlns:p14="http://schemas.microsoft.com/office/powerpoint/2010/main" val="340491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D9618E3-82E3-4E58-95E6-86CBE259E5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762247"/>
            <a:ext cx="4318630" cy="414460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AD78A66-BD28-4556-B3F6-09E410023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5435" y="762248"/>
            <a:ext cx="4257581" cy="505900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CEDD716-5B56-4AFA-95D3-52C3E9E079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2521" y="762247"/>
            <a:ext cx="2237327" cy="115598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4F30779-BF03-471D-B176-4955EC0E77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50" y="5112915"/>
            <a:ext cx="4231081" cy="176674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9D6491A-9273-4437-8BBF-0FB22ADF6D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5435" y="5821252"/>
            <a:ext cx="3214110" cy="103674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1477DD6-0FFB-4141-A7DB-511A675B07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92520" y="1829276"/>
            <a:ext cx="3099479" cy="115598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3D834E5-10AE-44C3-BDCB-0FCF795CCD70}"/>
              </a:ext>
            </a:extLst>
          </p:cNvPr>
          <p:cNvSpPr txBox="1"/>
          <p:nvPr/>
        </p:nvSpPr>
        <p:spPr>
          <a:xfrm>
            <a:off x="7772959" y="6404021"/>
            <a:ext cx="85658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300" dirty="0"/>
              <a:t>y exterior.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60732F6-6798-4A49-8130-1517734BE065}"/>
              </a:ext>
            </a:extLst>
          </p:cNvPr>
          <p:cNvSpPr/>
          <p:nvPr/>
        </p:nvSpPr>
        <p:spPr>
          <a:xfrm>
            <a:off x="1" y="5063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Split Mural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FTXN-J </a:t>
            </a:r>
            <a:r>
              <a:rPr lang="es-AR" sz="1200" dirty="0">
                <a:latin typeface="HelveticaNeue-Condensed"/>
              </a:rPr>
              <a:t>Bomba de Calor</a:t>
            </a:r>
            <a:endParaRPr lang="es-AR" sz="1200" dirty="0"/>
          </a:p>
        </p:txBody>
      </p:sp>
    </p:spTree>
    <p:extLst>
      <p:ext uri="{BB962C8B-B14F-4D97-AF65-F5344CB8AC3E}">
        <p14:creationId xmlns:p14="http://schemas.microsoft.com/office/powerpoint/2010/main" val="318680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192ACF00-3BD3-47CE-9BED-3819A0642072}"/>
              </a:ext>
            </a:extLst>
          </p:cNvPr>
          <p:cNvSpPr/>
          <p:nvPr/>
        </p:nvSpPr>
        <p:spPr>
          <a:xfrm>
            <a:off x="1" y="5063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Standard y High</a:t>
            </a:r>
            <a:endParaRPr lang="es-AR" sz="120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1A5F986-5160-4A1A-A550-F604ACF50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075" y="798490"/>
            <a:ext cx="4902413" cy="6008871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FCF244E6-9206-4FA3-BBB9-9B9046F31C7A}"/>
              </a:ext>
            </a:extLst>
          </p:cNvPr>
          <p:cNvSpPr/>
          <p:nvPr/>
        </p:nvSpPr>
        <p:spPr>
          <a:xfrm>
            <a:off x="49657" y="798490"/>
            <a:ext cx="727280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3600" b="1" dirty="0">
                <a:latin typeface="HelveticaNeue-BoldCond"/>
              </a:rPr>
              <a:t>Multi-Split Mural </a:t>
            </a:r>
            <a:r>
              <a:rPr lang="es-AR" sz="3600" b="1" dirty="0" err="1">
                <a:latin typeface="HelveticaNeue-BoldCond"/>
              </a:rPr>
              <a:t>Inverter</a:t>
            </a:r>
            <a:endParaRPr lang="es-AR" sz="3600" b="1" dirty="0">
              <a:latin typeface="HelveticaNeue-BoldCond"/>
            </a:endParaRPr>
          </a:p>
          <a:p>
            <a:r>
              <a:rPr lang="es-AR" sz="1600" dirty="0">
                <a:latin typeface="HelveticaNeue-Condensed"/>
              </a:rPr>
              <a:t>Serie Standard</a:t>
            </a:r>
            <a:endParaRPr lang="es-AR" sz="1200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C8E164D-6F5B-4097-80DF-7FB6B7117D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586" y="1315885"/>
            <a:ext cx="7272808" cy="5361365"/>
          </a:xfrm>
          <a:prstGeom prst="rect">
            <a:avLst/>
          </a:prstGeom>
        </p:spPr>
      </p:pic>
      <p:sp>
        <p:nvSpPr>
          <p:cNvPr id="13" name="Rectangle 16">
            <a:extLst>
              <a:ext uri="{FF2B5EF4-FFF2-40B4-BE49-F238E27FC236}">
                <a16:creationId xmlns:a16="http://schemas.microsoft.com/office/drawing/2014/main" id="{B89D537B-0BD4-4571-86B9-1DB0791ABDAB}"/>
              </a:ext>
            </a:extLst>
          </p:cNvPr>
          <p:cNvSpPr/>
          <p:nvPr/>
        </p:nvSpPr>
        <p:spPr>
          <a:xfrm>
            <a:off x="7213011" y="2698099"/>
            <a:ext cx="3037114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Arial" pitchFamily="34" charset="0"/>
                <a:cs typeface="Arial" pitchFamily="34" charset="0"/>
              </a:rPr>
              <a:t>FTXN25/35/50MV1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9345AD-D874-4623-9C47-17DC73FEB3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990640"/>
            <a:ext cx="4573002" cy="186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8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94B12F79-4625-47C3-A95F-1793F37DE73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8424" y="827104"/>
            <a:ext cx="11376633" cy="423566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Line-up de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equipos</a:t>
            </a:r>
            <a:endParaRPr lang="en-US" sz="2400" spc="300" dirty="0">
              <a:solidFill>
                <a:srgbClr val="002060"/>
              </a:solidFill>
              <a:latin typeface="Arial Black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0AD1BB6-1116-4474-8896-A781D9F2E3A2}"/>
              </a:ext>
            </a:extLst>
          </p:cNvPr>
          <p:cNvSpPr/>
          <p:nvPr/>
        </p:nvSpPr>
        <p:spPr>
          <a:xfrm>
            <a:off x="1" y="5063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Mural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Standard</a:t>
            </a:r>
            <a:endParaRPr lang="es-AR" sz="12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F33DB0C-AA6C-45AF-8291-D2B41D477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2544" y="1727630"/>
            <a:ext cx="3289895" cy="131883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DB4AAAF-F057-4809-BA14-CB18A06CE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6414" y="4164461"/>
            <a:ext cx="3902154" cy="1564268"/>
          </a:xfrm>
          <a:prstGeom prst="rect">
            <a:avLst/>
          </a:prstGeom>
        </p:spPr>
      </p:pic>
      <p:sp>
        <p:nvSpPr>
          <p:cNvPr id="6" name="Rectangle 16">
            <a:extLst>
              <a:ext uri="{FF2B5EF4-FFF2-40B4-BE49-F238E27FC236}">
                <a16:creationId xmlns:a16="http://schemas.microsoft.com/office/drawing/2014/main" id="{E3D03999-1E55-4BD9-B2D7-67F0CC6A9FFA}"/>
              </a:ext>
            </a:extLst>
          </p:cNvPr>
          <p:cNvSpPr/>
          <p:nvPr/>
        </p:nvSpPr>
        <p:spPr>
          <a:xfrm>
            <a:off x="1958934" y="2905780"/>
            <a:ext cx="30371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FTXN25/35MV1</a:t>
            </a:r>
          </a:p>
          <a:p>
            <a:pPr algn="ctr"/>
            <a:r>
              <a:rPr lang="en-US" sz="1200" dirty="0">
                <a:latin typeface="Arial" pitchFamily="34" charset="0"/>
                <a:cs typeface="Arial" pitchFamily="34" charset="0"/>
              </a:rPr>
              <a:t>(2500W/3500W)</a:t>
            </a:r>
            <a:endParaRPr lang="en-MY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C9CCC7F9-2ECC-4618-B95C-47572AC6A674}"/>
              </a:ext>
            </a:extLst>
          </p:cNvPr>
          <p:cNvSpPr/>
          <p:nvPr/>
        </p:nvSpPr>
        <p:spPr>
          <a:xfrm>
            <a:off x="2085325" y="5698641"/>
            <a:ext cx="30371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FTXN50MV1</a:t>
            </a:r>
          </a:p>
          <a:p>
            <a:pPr algn="ctr"/>
            <a:r>
              <a:rPr lang="en-US" sz="1200" dirty="0">
                <a:latin typeface="Arial" pitchFamily="34" charset="0"/>
                <a:cs typeface="Arial" pitchFamily="34" charset="0"/>
              </a:rPr>
              <a:t>(5000W)</a:t>
            </a:r>
            <a:endParaRPr lang="en-MY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0BA8768-F8F2-4D7E-B00D-33EE11B99B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3434" y="1831735"/>
            <a:ext cx="3505968" cy="412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189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8C36BDB4-0018-4BCE-A370-B08303D61BC9}"/>
              </a:ext>
            </a:extLst>
          </p:cNvPr>
          <p:cNvSpPr txBox="1">
            <a:spLocks/>
          </p:cNvSpPr>
          <p:nvPr/>
        </p:nvSpPr>
        <p:spPr>
          <a:xfrm>
            <a:off x="238424" y="827104"/>
            <a:ext cx="11376633" cy="4235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Dimensiones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, pesos,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nivel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sonoro</a:t>
            </a:r>
            <a:endParaRPr lang="en-US" sz="2400" spc="300" dirty="0">
              <a:solidFill>
                <a:srgbClr val="002060"/>
              </a:solidFill>
              <a:latin typeface="Arial Black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851C5571-C9EB-4CAB-9A52-2FD04D352E17}"/>
              </a:ext>
            </a:extLst>
          </p:cNvPr>
          <p:cNvSpPr/>
          <p:nvPr/>
        </p:nvSpPr>
        <p:spPr>
          <a:xfrm>
            <a:off x="2293281" y="3367800"/>
            <a:ext cx="30371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FTXN25/35MV1</a:t>
            </a:r>
          </a:p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(3/8” / 1/4”)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D49E9A0-C7B1-4383-ADAC-2A17C9874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546" y="4547992"/>
            <a:ext cx="7960508" cy="1770335"/>
          </a:xfrm>
          <a:prstGeom prst="rect">
            <a:avLst/>
          </a:prstGeom>
        </p:spPr>
      </p:pic>
      <p:sp>
        <p:nvSpPr>
          <p:cNvPr id="16" name="Rectangle 16">
            <a:extLst>
              <a:ext uri="{FF2B5EF4-FFF2-40B4-BE49-F238E27FC236}">
                <a16:creationId xmlns:a16="http://schemas.microsoft.com/office/drawing/2014/main" id="{50C2883D-4002-4EA1-9458-2A57B509EA88}"/>
              </a:ext>
            </a:extLst>
          </p:cNvPr>
          <p:cNvSpPr/>
          <p:nvPr/>
        </p:nvSpPr>
        <p:spPr>
          <a:xfrm>
            <a:off x="1736501" y="6292569"/>
            <a:ext cx="30371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FTXN50MV1</a:t>
            </a:r>
          </a:p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(1/2” / 1/4”)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D5B02473-578B-4217-9C77-3E9F18C865F7}"/>
              </a:ext>
            </a:extLst>
          </p:cNvPr>
          <p:cNvGrpSpPr/>
          <p:nvPr/>
        </p:nvGrpSpPr>
        <p:grpSpPr>
          <a:xfrm>
            <a:off x="8767501" y="1921436"/>
            <a:ext cx="1552330" cy="1226129"/>
            <a:chOff x="7154872" y="1557274"/>
            <a:chExt cx="1552330" cy="1226129"/>
          </a:xfrm>
        </p:grpSpPr>
        <p:sp>
          <p:nvSpPr>
            <p:cNvPr id="23" name="TextBox 1">
              <a:extLst>
                <a:ext uri="{FF2B5EF4-FFF2-40B4-BE49-F238E27FC236}">
                  <a16:creationId xmlns:a16="http://schemas.microsoft.com/office/drawing/2014/main" id="{559282FB-5295-4746-8233-5D4FEA4A556D}"/>
                </a:ext>
              </a:extLst>
            </p:cNvPr>
            <p:cNvSpPr txBox="1"/>
            <p:nvPr/>
          </p:nvSpPr>
          <p:spPr>
            <a:xfrm>
              <a:off x="8126145" y="2248610"/>
              <a:ext cx="5810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9 kg</a:t>
              </a:r>
            </a:p>
          </p:txBody>
        </p:sp>
        <p:pic>
          <p:nvPicPr>
            <p:cNvPr id="24" name="Picture 17" descr="C:\Users\eu0440\AppData\Local\Microsoft\Windows\Temporary Internet Files\Content.IE5\DPOLUGHK\weight_lifting_cartoon_man[1].jpg">
              <a:extLst>
                <a:ext uri="{FF2B5EF4-FFF2-40B4-BE49-F238E27FC236}">
                  <a16:creationId xmlns:a16="http://schemas.microsoft.com/office/drawing/2014/main" id="{5CFFC1BA-5027-40ED-99AC-3C24429514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4872" y="1557274"/>
              <a:ext cx="1232291" cy="12261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77B12BD0-BF65-48E3-A51C-F78DDBEAF9F7}"/>
              </a:ext>
            </a:extLst>
          </p:cNvPr>
          <p:cNvGrpSpPr/>
          <p:nvPr/>
        </p:nvGrpSpPr>
        <p:grpSpPr>
          <a:xfrm>
            <a:off x="8928992" y="4895810"/>
            <a:ext cx="1571627" cy="1226129"/>
            <a:chOff x="7252594" y="4557393"/>
            <a:chExt cx="1571627" cy="1226129"/>
          </a:xfrm>
        </p:grpSpPr>
        <p:sp>
          <p:nvSpPr>
            <p:cNvPr id="21" name="TextBox 1">
              <a:extLst>
                <a:ext uri="{FF2B5EF4-FFF2-40B4-BE49-F238E27FC236}">
                  <a16:creationId xmlns:a16="http://schemas.microsoft.com/office/drawing/2014/main" id="{3F0B3BD5-3592-4694-9631-97FC53D6DE05}"/>
                </a:ext>
              </a:extLst>
            </p:cNvPr>
            <p:cNvSpPr txBox="1"/>
            <p:nvPr/>
          </p:nvSpPr>
          <p:spPr>
            <a:xfrm>
              <a:off x="8126145" y="5300726"/>
              <a:ext cx="6980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14 kg</a:t>
              </a:r>
            </a:p>
          </p:txBody>
        </p:sp>
        <p:pic>
          <p:nvPicPr>
            <p:cNvPr id="22" name="Picture 17" descr="C:\Users\eu0440\AppData\Local\Microsoft\Windows\Temporary Internet Files\Content.IE5\DPOLUGHK\weight_lifting_cartoon_man[1].jpg">
              <a:extLst>
                <a:ext uri="{FF2B5EF4-FFF2-40B4-BE49-F238E27FC236}">
                  <a16:creationId xmlns:a16="http://schemas.microsoft.com/office/drawing/2014/main" id="{1C3ED128-DBA4-46E6-A3BC-C37F4C2F24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2594" y="4557393"/>
              <a:ext cx="1232291" cy="12261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Grupo 25">
            <a:extLst>
              <a:ext uri="{FF2B5EF4-FFF2-40B4-BE49-F238E27FC236}">
                <a16:creationId xmlns:a16="http://schemas.microsoft.com/office/drawing/2014/main" id="{4EFF042E-3B10-4675-8DBE-6D73F603C96C}"/>
              </a:ext>
            </a:extLst>
          </p:cNvPr>
          <p:cNvGrpSpPr/>
          <p:nvPr/>
        </p:nvGrpSpPr>
        <p:grpSpPr>
          <a:xfrm>
            <a:off x="10381326" y="1025063"/>
            <a:ext cx="1628902" cy="2290489"/>
            <a:chOff x="8719971" y="807993"/>
            <a:chExt cx="1628902" cy="2290489"/>
          </a:xfrm>
        </p:grpSpPr>
        <p:sp>
          <p:nvSpPr>
            <p:cNvPr id="33" name="TextBox 1">
              <a:extLst>
                <a:ext uri="{FF2B5EF4-FFF2-40B4-BE49-F238E27FC236}">
                  <a16:creationId xmlns:a16="http://schemas.microsoft.com/office/drawing/2014/main" id="{189037EA-55BD-4D41-A923-3BB89EDF26E2}"/>
                </a:ext>
              </a:extLst>
            </p:cNvPr>
            <p:cNvSpPr txBox="1"/>
            <p:nvPr/>
          </p:nvSpPr>
          <p:spPr>
            <a:xfrm>
              <a:off x="8975326" y="2729150"/>
              <a:ext cx="12219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42-22 dBA</a:t>
              </a:r>
            </a:p>
          </p:txBody>
        </p:sp>
        <p:pic>
          <p:nvPicPr>
            <p:cNvPr id="34" name="Imagen 33">
              <a:extLst>
                <a:ext uri="{FF2B5EF4-FFF2-40B4-BE49-F238E27FC236}">
                  <a16:creationId xmlns:a16="http://schemas.microsoft.com/office/drawing/2014/main" id="{38860797-A0CD-4A76-8001-D41D32EA43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9971" y="807993"/>
              <a:ext cx="1628902" cy="1509438"/>
            </a:xfrm>
            <a:prstGeom prst="rect">
              <a:avLst/>
            </a:prstGeom>
          </p:spPr>
        </p:pic>
        <p:sp>
          <p:nvSpPr>
            <p:cNvPr id="35" name="TextBox 1">
              <a:extLst>
                <a:ext uri="{FF2B5EF4-FFF2-40B4-BE49-F238E27FC236}">
                  <a16:creationId xmlns:a16="http://schemas.microsoft.com/office/drawing/2014/main" id="{A7369503-0D0E-4CA6-A9F6-25A73E4355CB}"/>
                </a:ext>
              </a:extLst>
            </p:cNvPr>
            <p:cNvSpPr txBox="1"/>
            <p:nvPr/>
          </p:nvSpPr>
          <p:spPr>
            <a:xfrm>
              <a:off x="8927195" y="2162093"/>
              <a:ext cx="1160989" cy="3410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41-21 dBA</a:t>
              </a:r>
            </a:p>
          </p:txBody>
        </p:sp>
        <p:sp>
          <p:nvSpPr>
            <p:cNvPr id="36" name="Rectangle 16">
              <a:extLst>
                <a:ext uri="{FF2B5EF4-FFF2-40B4-BE49-F238E27FC236}">
                  <a16:creationId xmlns:a16="http://schemas.microsoft.com/office/drawing/2014/main" id="{DC295D1B-6904-4F3C-A708-3DAB9511929D}"/>
                </a:ext>
              </a:extLst>
            </p:cNvPr>
            <p:cNvSpPr/>
            <p:nvPr/>
          </p:nvSpPr>
          <p:spPr>
            <a:xfrm>
              <a:off x="8880301" y="1978877"/>
              <a:ext cx="125477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FTXN25</a:t>
              </a:r>
            </a:p>
          </p:txBody>
        </p:sp>
        <p:sp>
          <p:nvSpPr>
            <p:cNvPr id="37" name="Rectangle 16">
              <a:extLst>
                <a:ext uri="{FF2B5EF4-FFF2-40B4-BE49-F238E27FC236}">
                  <a16:creationId xmlns:a16="http://schemas.microsoft.com/office/drawing/2014/main" id="{B46EB659-0F83-45CC-BC84-E70DFCE6AE27}"/>
                </a:ext>
              </a:extLst>
            </p:cNvPr>
            <p:cNvSpPr/>
            <p:nvPr/>
          </p:nvSpPr>
          <p:spPr>
            <a:xfrm>
              <a:off x="8919165" y="2543402"/>
              <a:ext cx="125477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FTXN35</a:t>
              </a:r>
            </a:p>
          </p:txBody>
        </p:sp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AD2EB789-9551-4145-9900-E895C0B63BC4}"/>
              </a:ext>
            </a:extLst>
          </p:cNvPr>
          <p:cNvGrpSpPr/>
          <p:nvPr/>
        </p:nvGrpSpPr>
        <p:grpSpPr>
          <a:xfrm>
            <a:off x="10433191" y="4581336"/>
            <a:ext cx="1628902" cy="1723432"/>
            <a:chOff x="8719971" y="807993"/>
            <a:chExt cx="1628902" cy="1723432"/>
          </a:xfrm>
        </p:grpSpPr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74C907DD-B9AD-474F-BE71-8C57D53891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9971" y="807993"/>
              <a:ext cx="1628902" cy="1509438"/>
            </a:xfrm>
            <a:prstGeom prst="rect">
              <a:avLst/>
            </a:prstGeom>
          </p:spPr>
        </p:pic>
        <p:sp>
          <p:nvSpPr>
            <p:cNvPr id="30" name="TextBox 1">
              <a:extLst>
                <a:ext uri="{FF2B5EF4-FFF2-40B4-BE49-F238E27FC236}">
                  <a16:creationId xmlns:a16="http://schemas.microsoft.com/office/drawing/2014/main" id="{C0AB2F13-9C7A-4615-816C-893F631B042A}"/>
                </a:ext>
              </a:extLst>
            </p:cNvPr>
            <p:cNvSpPr txBox="1"/>
            <p:nvPr/>
          </p:nvSpPr>
          <p:spPr>
            <a:xfrm>
              <a:off x="8927195" y="2162093"/>
              <a:ext cx="11649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44-32 dBA</a:t>
              </a:r>
            </a:p>
          </p:txBody>
        </p:sp>
        <p:sp>
          <p:nvSpPr>
            <p:cNvPr id="31" name="Rectangle 16">
              <a:extLst>
                <a:ext uri="{FF2B5EF4-FFF2-40B4-BE49-F238E27FC236}">
                  <a16:creationId xmlns:a16="http://schemas.microsoft.com/office/drawing/2014/main" id="{9BAE62B1-4E40-40FB-B31B-9E7A857E5CBC}"/>
                </a:ext>
              </a:extLst>
            </p:cNvPr>
            <p:cNvSpPr/>
            <p:nvPr/>
          </p:nvSpPr>
          <p:spPr>
            <a:xfrm>
              <a:off x="8880301" y="1978877"/>
              <a:ext cx="125477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FTXN50</a:t>
              </a:r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2C704F6D-1C05-43FC-84D3-3C77B4829C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5764" y="1479011"/>
            <a:ext cx="6690230" cy="1888789"/>
          </a:xfrm>
          <a:prstGeom prst="rect">
            <a:avLst/>
          </a:prstGeom>
        </p:spPr>
      </p:pic>
      <p:pic>
        <p:nvPicPr>
          <p:cNvPr id="38" name="Picture 19" descr="C:\Users\eu0440\AppData\Local\Microsoft\Windows\Temporary Internet Files\Content.IE5\DMIAQKOC\meter_stick[1].gif">
            <a:extLst>
              <a:ext uri="{FF2B5EF4-FFF2-40B4-BE49-F238E27FC236}">
                <a16:creationId xmlns:a16="http://schemas.microsoft.com/office/drawing/2014/main" id="{CD6B1B1E-D9A9-4089-ACF8-9CB58303F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354786"/>
            <a:ext cx="1375434" cy="110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9" descr="C:\Users\eu0440\AppData\Local\Microsoft\Windows\Temporary Internet Files\Content.IE5\DMIAQKOC\meter_stick[1].gif">
            <a:extLst>
              <a:ext uri="{FF2B5EF4-FFF2-40B4-BE49-F238E27FC236}">
                <a16:creationId xmlns:a16="http://schemas.microsoft.com/office/drawing/2014/main" id="{16AE1CDC-2546-492B-AF61-5ED8102DE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598" y="3596142"/>
            <a:ext cx="1375434" cy="110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0" name="Gerade Verbindung mit Pfeil 25">
            <a:extLst>
              <a:ext uri="{FF2B5EF4-FFF2-40B4-BE49-F238E27FC236}">
                <a16:creationId xmlns:a16="http://schemas.microsoft.com/office/drawing/2014/main" id="{03C2F6D9-1CCB-4D0A-BEA1-2FF33B3C22E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04451" y="1588707"/>
            <a:ext cx="4250615" cy="0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41" name="Gerade Verbindung mit Pfeil 37">
            <a:extLst>
              <a:ext uri="{FF2B5EF4-FFF2-40B4-BE49-F238E27FC236}">
                <a16:creationId xmlns:a16="http://schemas.microsoft.com/office/drawing/2014/main" id="{4437B482-14DD-4DF1-A0A0-021BF8D299D6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8166917" y="1800337"/>
            <a:ext cx="0" cy="1515215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42" name="Textfeld 62">
            <a:extLst>
              <a:ext uri="{FF2B5EF4-FFF2-40B4-BE49-F238E27FC236}">
                <a16:creationId xmlns:a16="http://schemas.microsoft.com/office/drawing/2014/main" id="{B2AEA21C-4C59-4F2A-B0C5-27DA47A7A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5058" y="1250669"/>
            <a:ext cx="11135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800mm</a:t>
            </a:r>
          </a:p>
        </p:txBody>
      </p:sp>
      <p:sp>
        <p:nvSpPr>
          <p:cNvPr id="43" name="Textfeld 62">
            <a:extLst>
              <a:ext uri="{FF2B5EF4-FFF2-40B4-BE49-F238E27FC236}">
                <a16:creationId xmlns:a16="http://schemas.microsoft.com/office/drawing/2014/main" id="{B33B756E-6094-4AFD-84EB-EDE7D64F54BF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7776111" y="2349834"/>
            <a:ext cx="11135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288mm</a:t>
            </a:r>
          </a:p>
        </p:txBody>
      </p:sp>
      <p:cxnSp>
        <p:nvCxnSpPr>
          <p:cNvPr id="46" name="Gerade Verbindung mit Pfeil 25">
            <a:extLst>
              <a:ext uri="{FF2B5EF4-FFF2-40B4-BE49-F238E27FC236}">
                <a16:creationId xmlns:a16="http://schemas.microsoft.com/office/drawing/2014/main" id="{D032B985-7FBA-435C-9A89-F50308FC67F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748529" y="1588707"/>
            <a:ext cx="1133342" cy="0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49" name="Textfeld 62">
            <a:extLst>
              <a:ext uri="{FF2B5EF4-FFF2-40B4-BE49-F238E27FC236}">
                <a16:creationId xmlns:a16="http://schemas.microsoft.com/office/drawing/2014/main" id="{41DEF4A1-66D0-4371-A113-5F69E950F4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8311" y="1284086"/>
            <a:ext cx="11135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206mm</a:t>
            </a:r>
          </a:p>
        </p:txBody>
      </p:sp>
      <p:cxnSp>
        <p:nvCxnSpPr>
          <p:cNvPr id="50" name="Gerade Verbindung mit Pfeil 37">
            <a:extLst>
              <a:ext uri="{FF2B5EF4-FFF2-40B4-BE49-F238E27FC236}">
                <a16:creationId xmlns:a16="http://schemas.microsoft.com/office/drawing/2014/main" id="{180E6085-8D50-48E7-B98D-E6E976C59DF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8435228" y="4734575"/>
            <a:ext cx="0" cy="1515215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1" name="Textfeld 62">
            <a:extLst>
              <a:ext uri="{FF2B5EF4-FFF2-40B4-BE49-F238E27FC236}">
                <a16:creationId xmlns:a16="http://schemas.microsoft.com/office/drawing/2014/main" id="{AF006D63-72D5-4FE2-A423-2EAEF0476A50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8044422" y="5284072"/>
            <a:ext cx="11135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288mm</a:t>
            </a:r>
          </a:p>
        </p:txBody>
      </p:sp>
      <p:cxnSp>
        <p:nvCxnSpPr>
          <p:cNvPr id="52" name="Gerade Verbindung mit Pfeil 25">
            <a:extLst>
              <a:ext uri="{FF2B5EF4-FFF2-40B4-BE49-F238E27FC236}">
                <a16:creationId xmlns:a16="http://schemas.microsoft.com/office/drawing/2014/main" id="{17284733-AAD1-46E1-A3BD-A0BE7FB066A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016840" y="4522945"/>
            <a:ext cx="1133342" cy="0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3" name="Textfeld 62">
            <a:extLst>
              <a:ext uri="{FF2B5EF4-FFF2-40B4-BE49-F238E27FC236}">
                <a16:creationId xmlns:a16="http://schemas.microsoft.com/office/drawing/2014/main" id="{DE3C0342-9F15-4A77-952A-0B6DD110D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9939" y="4191513"/>
            <a:ext cx="11135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224mm</a:t>
            </a:r>
          </a:p>
        </p:txBody>
      </p:sp>
      <p:cxnSp>
        <p:nvCxnSpPr>
          <p:cNvPr id="54" name="Gerade Verbindung mit Pfeil 25">
            <a:extLst>
              <a:ext uri="{FF2B5EF4-FFF2-40B4-BE49-F238E27FC236}">
                <a16:creationId xmlns:a16="http://schemas.microsoft.com/office/drawing/2014/main" id="{D253F08C-FFEA-4818-A125-3B3BDFD7C60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000" y="4576183"/>
            <a:ext cx="5332066" cy="5153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6" name="Textfeld 62">
            <a:extLst>
              <a:ext uri="{FF2B5EF4-FFF2-40B4-BE49-F238E27FC236}">
                <a16:creationId xmlns:a16="http://schemas.microsoft.com/office/drawing/2014/main" id="{30586C0F-0CF7-464E-810C-9EE7062C0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7300" y="4173588"/>
            <a:ext cx="11135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1065mm</a:t>
            </a: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50295F42-E1F6-4D67-9DF0-9521E426EC01}"/>
              </a:ext>
            </a:extLst>
          </p:cNvPr>
          <p:cNvSpPr/>
          <p:nvPr/>
        </p:nvSpPr>
        <p:spPr>
          <a:xfrm>
            <a:off x="1" y="5063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Mural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Standard</a:t>
            </a:r>
            <a:endParaRPr lang="es-AR" sz="1200" dirty="0"/>
          </a:p>
        </p:txBody>
      </p:sp>
    </p:spTree>
    <p:extLst>
      <p:ext uri="{BB962C8B-B14F-4D97-AF65-F5344CB8AC3E}">
        <p14:creationId xmlns:p14="http://schemas.microsoft.com/office/powerpoint/2010/main" val="4013811895"/>
      </p:ext>
    </p:extLst>
  </p:cSld>
  <p:clrMapOvr>
    <a:masterClrMapping/>
  </p:clrMapOvr>
  <p:transition>
    <p:cover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90E4410E-E02D-4967-818A-722B85DF3E17}"/>
              </a:ext>
            </a:extLst>
          </p:cNvPr>
          <p:cNvGrpSpPr/>
          <p:nvPr/>
        </p:nvGrpSpPr>
        <p:grpSpPr>
          <a:xfrm>
            <a:off x="10130680" y="2893968"/>
            <a:ext cx="1950063" cy="1410949"/>
            <a:chOff x="10180497" y="1461428"/>
            <a:chExt cx="1950063" cy="1410949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AA31E0D3-F2DE-4A20-B37D-CE2438981F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02314" y="1461428"/>
              <a:ext cx="1049667" cy="867725"/>
            </a:xfrm>
            <a:prstGeom prst="rect">
              <a:avLst/>
            </a:prstGeom>
          </p:spPr>
        </p:pic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69B02484-FA4E-4CEC-A6A9-AA60FF392502}"/>
                </a:ext>
              </a:extLst>
            </p:cNvPr>
            <p:cNvGrpSpPr/>
            <p:nvPr/>
          </p:nvGrpSpPr>
          <p:grpSpPr>
            <a:xfrm>
              <a:off x="10180497" y="2295711"/>
              <a:ext cx="1950063" cy="576666"/>
              <a:chOff x="10180497" y="2295711"/>
              <a:chExt cx="1950063" cy="576666"/>
            </a:xfrm>
          </p:grpSpPr>
          <p:sp>
            <p:nvSpPr>
              <p:cNvPr id="8" name="TextBox 1">
                <a:extLst>
                  <a:ext uri="{FF2B5EF4-FFF2-40B4-BE49-F238E27FC236}">
                    <a16:creationId xmlns:a16="http://schemas.microsoft.com/office/drawing/2014/main" id="{49BEE81F-A2B3-44CE-9486-5109738A6682}"/>
                  </a:ext>
                </a:extLst>
              </p:cNvPr>
              <p:cNvSpPr txBox="1"/>
              <p:nvPr/>
            </p:nvSpPr>
            <p:spPr>
              <a:xfrm>
                <a:off x="10180497" y="2533823"/>
                <a:ext cx="195006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i="1" dirty="0">
                    <a:solidFill>
                      <a:srgbClr val="FF0000"/>
                    </a:solidFill>
                  </a:rPr>
                  <a:t>EER: 3,62/ COP: 4,09</a:t>
                </a:r>
              </a:p>
            </p:txBody>
          </p:sp>
          <p:sp>
            <p:nvSpPr>
              <p:cNvPr id="9" name="Rectangle 16">
                <a:extLst>
                  <a:ext uri="{FF2B5EF4-FFF2-40B4-BE49-F238E27FC236}">
                    <a16:creationId xmlns:a16="http://schemas.microsoft.com/office/drawing/2014/main" id="{468B47FA-D2C4-4841-AB87-514C73BECB65}"/>
                  </a:ext>
                </a:extLst>
              </p:cNvPr>
              <p:cNvSpPr/>
              <p:nvPr/>
            </p:nvSpPr>
            <p:spPr>
              <a:xfrm>
                <a:off x="10274308" y="2295711"/>
                <a:ext cx="185625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4MX80BGXV1</a:t>
                </a:r>
              </a:p>
            </p:txBody>
          </p:sp>
        </p:grp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D18D86D3-52FE-44E3-8742-33D09CF62842}"/>
              </a:ext>
            </a:extLst>
          </p:cNvPr>
          <p:cNvGrpSpPr/>
          <p:nvPr/>
        </p:nvGrpSpPr>
        <p:grpSpPr>
          <a:xfrm>
            <a:off x="6449080" y="2931626"/>
            <a:ext cx="1571627" cy="1226129"/>
            <a:chOff x="7252594" y="4557393"/>
            <a:chExt cx="1571627" cy="1226129"/>
          </a:xfrm>
        </p:grpSpPr>
        <p:sp>
          <p:nvSpPr>
            <p:cNvPr id="11" name="TextBox 1">
              <a:extLst>
                <a:ext uri="{FF2B5EF4-FFF2-40B4-BE49-F238E27FC236}">
                  <a16:creationId xmlns:a16="http://schemas.microsoft.com/office/drawing/2014/main" id="{0320F818-AE61-432F-81E1-143827DF6AFA}"/>
                </a:ext>
              </a:extLst>
            </p:cNvPr>
            <p:cNvSpPr txBox="1"/>
            <p:nvPr/>
          </p:nvSpPr>
          <p:spPr>
            <a:xfrm>
              <a:off x="8126145" y="5300726"/>
              <a:ext cx="6980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44 kg</a:t>
              </a:r>
            </a:p>
          </p:txBody>
        </p:sp>
        <p:pic>
          <p:nvPicPr>
            <p:cNvPr id="12" name="Picture 17" descr="C:\Users\eu0440\AppData\Local\Microsoft\Windows\Temporary Internet Files\Content.IE5\DPOLUGHK\weight_lifting_cartoon_man[1].jpg">
              <a:extLst>
                <a:ext uri="{FF2B5EF4-FFF2-40B4-BE49-F238E27FC236}">
                  <a16:creationId xmlns:a16="http://schemas.microsoft.com/office/drawing/2014/main" id="{15E6CF15-DFAF-4672-998E-703B4B9E69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2594" y="4557393"/>
              <a:ext cx="1232291" cy="12261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8C0AA055-BB61-4F16-9B3E-70AF871D9ECD}"/>
              </a:ext>
            </a:extLst>
          </p:cNvPr>
          <p:cNvGrpSpPr/>
          <p:nvPr/>
        </p:nvGrpSpPr>
        <p:grpSpPr>
          <a:xfrm>
            <a:off x="8109377" y="2587494"/>
            <a:ext cx="1773592" cy="1723432"/>
            <a:chOff x="8719971" y="807993"/>
            <a:chExt cx="1773592" cy="1723432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8967AAA8-DB7E-4550-B87D-C9C538A90E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9971" y="807993"/>
              <a:ext cx="1628902" cy="1509438"/>
            </a:xfrm>
            <a:prstGeom prst="rect">
              <a:avLst/>
            </a:prstGeom>
          </p:spPr>
        </p:pic>
        <p:sp>
          <p:nvSpPr>
            <p:cNvPr id="16" name="TextBox 1">
              <a:extLst>
                <a:ext uri="{FF2B5EF4-FFF2-40B4-BE49-F238E27FC236}">
                  <a16:creationId xmlns:a16="http://schemas.microsoft.com/office/drawing/2014/main" id="{05AFE6F8-58C5-45D3-8267-0D3F7C03DAC0}"/>
                </a:ext>
              </a:extLst>
            </p:cNvPr>
            <p:cNvSpPr txBox="1"/>
            <p:nvPr/>
          </p:nvSpPr>
          <p:spPr>
            <a:xfrm>
              <a:off x="9223411" y="2162093"/>
              <a:ext cx="860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49 dBA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1A11B50-830E-4999-A0AC-CF853F7C97CA}"/>
                </a:ext>
              </a:extLst>
            </p:cNvPr>
            <p:cNvSpPr/>
            <p:nvPr/>
          </p:nvSpPr>
          <p:spPr>
            <a:xfrm>
              <a:off x="8880300" y="1978877"/>
              <a:ext cx="161326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4MX80BGXV1</a:t>
              </a:r>
            </a:p>
          </p:txBody>
        </p:sp>
      </p:grpSp>
      <p:pic>
        <p:nvPicPr>
          <p:cNvPr id="19" name="Picture 19" descr="C:\Users\eu0440\AppData\Local\Microsoft\Windows\Temporary Internet Files\Content.IE5\DMIAQKOC\meter_stick[1].gif">
            <a:extLst>
              <a:ext uri="{FF2B5EF4-FFF2-40B4-BE49-F238E27FC236}">
                <a16:creationId xmlns:a16="http://schemas.microsoft.com/office/drawing/2014/main" id="{BEE8443E-5D74-483B-8D7A-506B1C3D0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8941" y="891146"/>
            <a:ext cx="1375434" cy="110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AFC57AF-AEC4-4DC0-9A6E-E84AB856E9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7620" y="2177826"/>
            <a:ext cx="3505968" cy="3023344"/>
          </a:xfrm>
          <a:prstGeom prst="rect">
            <a:avLst/>
          </a:prstGeom>
        </p:spPr>
      </p:pic>
      <p:cxnSp>
        <p:nvCxnSpPr>
          <p:cNvPr id="27" name="Gerade Verbindung mit Pfeil 29">
            <a:extLst>
              <a:ext uri="{FF2B5EF4-FFF2-40B4-BE49-F238E27FC236}">
                <a16:creationId xmlns:a16="http://schemas.microsoft.com/office/drawing/2014/main" id="{C916D31B-63EB-4FCA-B2C9-2728F29D443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689488" y="5184748"/>
            <a:ext cx="520929" cy="382266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8" name="Gerade Verbindung mit Pfeil 41">
            <a:extLst>
              <a:ext uri="{FF2B5EF4-FFF2-40B4-BE49-F238E27FC236}">
                <a16:creationId xmlns:a16="http://schemas.microsoft.com/office/drawing/2014/main" id="{9D5A6F4B-9AF4-4E16-BE2C-B06F13E00C92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387246" y="2217410"/>
            <a:ext cx="0" cy="2654564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9" name="Gerade Verbindung mit Pfeil 53">
            <a:extLst>
              <a:ext uri="{FF2B5EF4-FFF2-40B4-BE49-F238E27FC236}">
                <a16:creationId xmlns:a16="http://schemas.microsoft.com/office/drawing/2014/main" id="{9169D2C9-9895-4931-ADE4-A763678245F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120369" y="1996003"/>
            <a:ext cx="2678792" cy="7112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3" name="Textfeld 60">
            <a:extLst>
              <a:ext uri="{FF2B5EF4-FFF2-40B4-BE49-F238E27FC236}">
                <a16:creationId xmlns:a16="http://schemas.microsoft.com/office/drawing/2014/main" id="{698D2A91-655C-4625-A1D5-0E78AD557CD4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5094813" y="3360025"/>
            <a:ext cx="10253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733mm</a:t>
            </a:r>
          </a:p>
        </p:txBody>
      </p:sp>
      <p:sp>
        <p:nvSpPr>
          <p:cNvPr id="24" name="Textfeld 60">
            <a:extLst>
              <a:ext uri="{FF2B5EF4-FFF2-40B4-BE49-F238E27FC236}">
                <a16:creationId xmlns:a16="http://schemas.microsoft.com/office/drawing/2014/main" id="{ACB1272D-94D0-41AC-BAD7-C3192849D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0250" y="1626671"/>
            <a:ext cx="10253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855mm</a:t>
            </a:r>
          </a:p>
        </p:txBody>
      </p:sp>
      <p:sp>
        <p:nvSpPr>
          <p:cNvPr id="25" name="Textfeld 60">
            <a:extLst>
              <a:ext uri="{FF2B5EF4-FFF2-40B4-BE49-F238E27FC236}">
                <a16:creationId xmlns:a16="http://schemas.microsoft.com/office/drawing/2014/main" id="{08B20BEB-A939-43E0-8AAF-83E3BA561335}"/>
              </a:ext>
            </a:extLst>
          </p:cNvPr>
          <p:cNvSpPr txBox="1">
            <a:spLocks noChangeArrowheads="1"/>
          </p:cNvSpPr>
          <p:nvPr/>
        </p:nvSpPr>
        <p:spPr bwMode="auto">
          <a:xfrm rot="19301288">
            <a:off x="4286508" y="5056639"/>
            <a:ext cx="10253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328mm</a:t>
            </a:r>
          </a:p>
        </p:txBody>
      </p:sp>
      <p:sp>
        <p:nvSpPr>
          <p:cNvPr id="32" name="Rectangle 16">
            <a:extLst>
              <a:ext uri="{FF2B5EF4-FFF2-40B4-BE49-F238E27FC236}">
                <a16:creationId xmlns:a16="http://schemas.microsoft.com/office/drawing/2014/main" id="{4F6B983C-AD4D-4577-AF56-C7B9BA4EAF21}"/>
              </a:ext>
            </a:extLst>
          </p:cNvPr>
          <p:cNvSpPr/>
          <p:nvPr/>
        </p:nvSpPr>
        <p:spPr>
          <a:xfrm>
            <a:off x="1762047" y="5241306"/>
            <a:ext cx="30371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4MX80BGXV1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2794A008-F5B2-451C-BAEF-728327BB9A34}"/>
              </a:ext>
            </a:extLst>
          </p:cNvPr>
          <p:cNvSpPr/>
          <p:nvPr/>
        </p:nvSpPr>
        <p:spPr>
          <a:xfrm>
            <a:off x="1" y="5063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Mural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Standard</a:t>
            </a:r>
            <a:endParaRPr lang="es-AR" sz="1200" dirty="0"/>
          </a:p>
        </p:txBody>
      </p:sp>
    </p:spTree>
    <p:extLst>
      <p:ext uri="{BB962C8B-B14F-4D97-AF65-F5344CB8AC3E}">
        <p14:creationId xmlns:p14="http://schemas.microsoft.com/office/powerpoint/2010/main" val="62110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E628B62A-1493-404F-AA55-C220E15B6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241" y="4197495"/>
            <a:ext cx="3046756" cy="2627346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4AD610E2-E2DD-45A9-B9F7-BE8336DC4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9258" y="827104"/>
            <a:ext cx="3289895" cy="1318830"/>
          </a:xfrm>
          <a:prstGeom prst="rect">
            <a:avLst/>
          </a:prstGeom>
        </p:spPr>
      </p:pic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FD256BB7-EC38-4991-9C70-E2B18381522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8424" y="827104"/>
            <a:ext cx="11376633" cy="423566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Instalación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flexible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85E626B-6593-4D17-BC77-4AFD8A9C96F9}"/>
              </a:ext>
            </a:extLst>
          </p:cNvPr>
          <p:cNvSpPr/>
          <p:nvPr/>
        </p:nvSpPr>
        <p:spPr>
          <a:xfrm>
            <a:off x="1" y="5063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Mural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Standard</a:t>
            </a:r>
            <a:endParaRPr lang="es-AR" sz="1200" dirty="0"/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6268E89A-FD24-40C5-BA79-EEF69E568EDA}"/>
              </a:ext>
            </a:extLst>
          </p:cNvPr>
          <p:cNvGrpSpPr/>
          <p:nvPr/>
        </p:nvGrpSpPr>
        <p:grpSpPr>
          <a:xfrm>
            <a:off x="4610637" y="1596980"/>
            <a:ext cx="2949262" cy="4262907"/>
            <a:chOff x="4610637" y="1596980"/>
            <a:chExt cx="2949262" cy="4262907"/>
          </a:xfrm>
        </p:grpSpPr>
        <p:cxnSp>
          <p:nvCxnSpPr>
            <p:cNvPr id="7" name="Conector recto 6">
              <a:extLst>
                <a:ext uri="{FF2B5EF4-FFF2-40B4-BE49-F238E27FC236}">
                  <a16:creationId xmlns:a16="http://schemas.microsoft.com/office/drawing/2014/main" id="{E0FF2CAA-9FCD-4C8E-B5AB-C9144F02D88B}"/>
                </a:ext>
              </a:extLst>
            </p:cNvPr>
            <p:cNvCxnSpPr>
              <a:cxnSpLocks/>
            </p:cNvCxnSpPr>
            <p:nvPr/>
          </p:nvCxnSpPr>
          <p:spPr>
            <a:xfrm>
              <a:off x="4610637" y="5844982"/>
              <a:ext cx="1324143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cto 7">
              <a:extLst>
                <a:ext uri="{FF2B5EF4-FFF2-40B4-BE49-F238E27FC236}">
                  <a16:creationId xmlns:a16="http://schemas.microsoft.com/office/drawing/2014/main" id="{00DCCBA1-DCD3-4E1C-B7C6-B1AB8CC7F8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4731" y="1596980"/>
              <a:ext cx="0" cy="426290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cto 8">
              <a:extLst>
                <a:ext uri="{FF2B5EF4-FFF2-40B4-BE49-F238E27FC236}">
                  <a16:creationId xmlns:a16="http://schemas.microsoft.com/office/drawing/2014/main" id="{04FE809A-C55D-4B06-B374-68A3EC9742C5}"/>
                </a:ext>
              </a:extLst>
            </p:cNvPr>
            <p:cNvCxnSpPr>
              <a:cxnSpLocks/>
            </p:cNvCxnSpPr>
            <p:nvPr/>
          </p:nvCxnSpPr>
          <p:spPr>
            <a:xfrm>
              <a:off x="5964731" y="1596980"/>
              <a:ext cx="1595168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9DEFB7D6-9B56-4776-B70D-C0404323B0D1}"/>
              </a:ext>
            </a:extLst>
          </p:cNvPr>
          <p:cNvCxnSpPr>
            <a:cxnSpLocks/>
          </p:cNvCxnSpPr>
          <p:nvPr/>
        </p:nvCxnSpPr>
        <p:spPr>
          <a:xfrm>
            <a:off x="1635616" y="1596980"/>
            <a:ext cx="0" cy="4678749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upo 10">
            <a:extLst>
              <a:ext uri="{FF2B5EF4-FFF2-40B4-BE49-F238E27FC236}">
                <a16:creationId xmlns:a16="http://schemas.microsoft.com/office/drawing/2014/main" id="{32ED9F19-FB75-44BA-9A3D-720D64AA389F}"/>
              </a:ext>
            </a:extLst>
          </p:cNvPr>
          <p:cNvGrpSpPr/>
          <p:nvPr/>
        </p:nvGrpSpPr>
        <p:grpSpPr>
          <a:xfrm>
            <a:off x="4610637" y="1490024"/>
            <a:ext cx="2959250" cy="4292589"/>
            <a:chOff x="5084779" y="2331076"/>
            <a:chExt cx="1558344" cy="3678672"/>
          </a:xfrm>
        </p:grpSpPr>
        <p:cxnSp>
          <p:nvCxnSpPr>
            <p:cNvPr id="12" name="Conector recto de flecha 11">
              <a:extLst>
                <a:ext uri="{FF2B5EF4-FFF2-40B4-BE49-F238E27FC236}">
                  <a16:creationId xmlns:a16="http://schemas.microsoft.com/office/drawing/2014/main" id="{3592DA63-19D7-45FA-93AC-F378FC6E5A6C}"/>
                </a:ext>
              </a:extLst>
            </p:cNvPr>
            <p:cNvCxnSpPr>
              <a:cxnSpLocks/>
            </p:cNvCxnSpPr>
            <p:nvPr/>
          </p:nvCxnSpPr>
          <p:spPr>
            <a:xfrm>
              <a:off x="5692462" y="2331076"/>
              <a:ext cx="95066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de flecha 12">
              <a:extLst>
                <a:ext uri="{FF2B5EF4-FFF2-40B4-BE49-F238E27FC236}">
                  <a16:creationId xmlns:a16="http://schemas.microsoft.com/office/drawing/2014/main" id="{5F986FF6-F37D-4236-B0E2-FA9BB1645E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84779" y="6009748"/>
              <a:ext cx="607683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13">
              <a:extLst>
                <a:ext uri="{FF2B5EF4-FFF2-40B4-BE49-F238E27FC236}">
                  <a16:creationId xmlns:a16="http://schemas.microsoft.com/office/drawing/2014/main" id="{FE5B20DF-A2BF-412D-8482-336904BF707F}"/>
                </a:ext>
              </a:extLst>
            </p:cNvPr>
            <p:cNvCxnSpPr/>
            <p:nvPr/>
          </p:nvCxnSpPr>
          <p:spPr>
            <a:xfrm>
              <a:off x="5692462" y="2343955"/>
              <a:ext cx="0" cy="366579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feld 62">
            <a:extLst>
              <a:ext uri="{FF2B5EF4-FFF2-40B4-BE49-F238E27FC236}">
                <a16:creationId xmlns:a16="http://schemas.microsoft.com/office/drawing/2014/main" id="{FBCF7680-1A18-4777-BED2-54857B3C6D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451" y="3530520"/>
            <a:ext cx="111356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Altura </a:t>
            </a:r>
            <a:r>
              <a:rPr lang="en-US" altLang="en-US" sz="1800" b="1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máxima</a:t>
            </a:r>
            <a:endParaRPr lang="en-US" altLang="en-US" sz="1800" b="1" i="1" dirty="0">
              <a:solidFill>
                <a:schemeClr val="tx1"/>
              </a:solidFill>
              <a:latin typeface="Arial" charset="0"/>
              <a:ea typeface="ＭＳ Ｐゴシック" pitchFamily="34" charset="-128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15m</a:t>
            </a:r>
          </a:p>
        </p:txBody>
      </p:sp>
      <p:sp>
        <p:nvSpPr>
          <p:cNvPr id="16" name="Textfeld 62">
            <a:extLst>
              <a:ext uri="{FF2B5EF4-FFF2-40B4-BE49-F238E27FC236}">
                <a16:creationId xmlns:a16="http://schemas.microsoft.com/office/drawing/2014/main" id="{6C3C7441-B7D7-4A45-93AD-2BD452A42A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6044" y="3270388"/>
            <a:ext cx="111356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Largo maximo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25m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7B6C2261-C7CA-4D99-B093-9A9EB6363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2136" y="2014349"/>
            <a:ext cx="3289895" cy="131883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69DB43CF-0207-4033-B8DE-22771682CC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2124" y="3207182"/>
            <a:ext cx="3289895" cy="131883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FB2B928C-B5C3-4B3E-8811-F17759D78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5517" y="4359495"/>
            <a:ext cx="3289895" cy="1318830"/>
          </a:xfrm>
          <a:prstGeom prst="rect">
            <a:avLst/>
          </a:prstGeom>
        </p:spPr>
      </p:pic>
      <p:grpSp>
        <p:nvGrpSpPr>
          <p:cNvPr id="25" name="Grupo 24">
            <a:extLst>
              <a:ext uri="{FF2B5EF4-FFF2-40B4-BE49-F238E27FC236}">
                <a16:creationId xmlns:a16="http://schemas.microsoft.com/office/drawing/2014/main" id="{44AE5230-89FA-4249-B586-808C63C1F6ED}"/>
              </a:ext>
            </a:extLst>
          </p:cNvPr>
          <p:cNvGrpSpPr/>
          <p:nvPr/>
        </p:nvGrpSpPr>
        <p:grpSpPr>
          <a:xfrm>
            <a:off x="4610637" y="2909613"/>
            <a:ext cx="2949263" cy="3067956"/>
            <a:chOff x="4610637" y="1596980"/>
            <a:chExt cx="2804351" cy="4262907"/>
          </a:xfrm>
        </p:grpSpPr>
        <p:cxnSp>
          <p:nvCxnSpPr>
            <p:cNvPr id="26" name="Conector recto 25">
              <a:extLst>
                <a:ext uri="{FF2B5EF4-FFF2-40B4-BE49-F238E27FC236}">
                  <a16:creationId xmlns:a16="http://schemas.microsoft.com/office/drawing/2014/main" id="{D2A46E4D-0AC8-46F1-B43F-1B149CFDD710}"/>
                </a:ext>
              </a:extLst>
            </p:cNvPr>
            <p:cNvCxnSpPr>
              <a:cxnSpLocks/>
            </p:cNvCxnSpPr>
            <p:nvPr/>
          </p:nvCxnSpPr>
          <p:spPr>
            <a:xfrm>
              <a:off x="4610637" y="5844982"/>
              <a:ext cx="1354094" cy="1490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ctor recto 26">
              <a:extLst>
                <a:ext uri="{FF2B5EF4-FFF2-40B4-BE49-F238E27FC236}">
                  <a16:creationId xmlns:a16="http://schemas.microsoft.com/office/drawing/2014/main" id="{91A906D8-8387-4519-85E3-68DFFDC700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4731" y="1596980"/>
              <a:ext cx="0" cy="426290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ctor recto 27">
              <a:extLst>
                <a:ext uri="{FF2B5EF4-FFF2-40B4-BE49-F238E27FC236}">
                  <a16:creationId xmlns:a16="http://schemas.microsoft.com/office/drawing/2014/main" id="{6C35FAC2-0BD9-48B6-AAA8-03B871285A0F}"/>
                </a:ext>
              </a:extLst>
            </p:cNvPr>
            <p:cNvCxnSpPr>
              <a:cxnSpLocks/>
            </p:cNvCxnSpPr>
            <p:nvPr/>
          </p:nvCxnSpPr>
          <p:spPr>
            <a:xfrm>
              <a:off x="5964731" y="1596980"/>
              <a:ext cx="1450257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upo 30">
            <a:extLst>
              <a:ext uri="{FF2B5EF4-FFF2-40B4-BE49-F238E27FC236}">
                <a16:creationId xmlns:a16="http://schemas.microsoft.com/office/drawing/2014/main" id="{90C65664-B560-4736-B825-C468C8ABB6D6}"/>
              </a:ext>
            </a:extLst>
          </p:cNvPr>
          <p:cNvGrpSpPr/>
          <p:nvPr/>
        </p:nvGrpSpPr>
        <p:grpSpPr>
          <a:xfrm>
            <a:off x="4580694" y="4176851"/>
            <a:ext cx="3069357" cy="1949775"/>
            <a:chOff x="4610637" y="1596980"/>
            <a:chExt cx="2691420" cy="4262907"/>
          </a:xfrm>
        </p:grpSpPr>
        <p:cxnSp>
          <p:nvCxnSpPr>
            <p:cNvPr id="32" name="Conector recto 31">
              <a:extLst>
                <a:ext uri="{FF2B5EF4-FFF2-40B4-BE49-F238E27FC236}">
                  <a16:creationId xmlns:a16="http://schemas.microsoft.com/office/drawing/2014/main" id="{7DFE51AC-B245-4C96-A935-D0FEA6ECFA84}"/>
                </a:ext>
              </a:extLst>
            </p:cNvPr>
            <p:cNvCxnSpPr>
              <a:cxnSpLocks/>
            </p:cNvCxnSpPr>
            <p:nvPr/>
          </p:nvCxnSpPr>
          <p:spPr>
            <a:xfrm>
              <a:off x="4610637" y="5844982"/>
              <a:ext cx="1354094" cy="1490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ctor recto 32">
              <a:extLst>
                <a:ext uri="{FF2B5EF4-FFF2-40B4-BE49-F238E27FC236}">
                  <a16:creationId xmlns:a16="http://schemas.microsoft.com/office/drawing/2014/main" id="{90A28EA6-A64E-479B-83CC-96C608E21D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4731" y="1596980"/>
              <a:ext cx="0" cy="426290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ector recto 33">
              <a:extLst>
                <a:ext uri="{FF2B5EF4-FFF2-40B4-BE49-F238E27FC236}">
                  <a16:creationId xmlns:a16="http://schemas.microsoft.com/office/drawing/2014/main" id="{89AF4C5E-B8A3-410D-8317-0A00D07D62B7}"/>
                </a:ext>
              </a:extLst>
            </p:cNvPr>
            <p:cNvCxnSpPr>
              <a:cxnSpLocks/>
            </p:cNvCxnSpPr>
            <p:nvPr/>
          </p:nvCxnSpPr>
          <p:spPr>
            <a:xfrm>
              <a:off x="5964731" y="1596980"/>
              <a:ext cx="1337326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upo 35">
            <a:extLst>
              <a:ext uri="{FF2B5EF4-FFF2-40B4-BE49-F238E27FC236}">
                <a16:creationId xmlns:a16="http://schemas.microsoft.com/office/drawing/2014/main" id="{84CB0AAF-0CCC-4310-8EB8-671EDFA457BA}"/>
              </a:ext>
            </a:extLst>
          </p:cNvPr>
          <p:cNvGrpSpPr/>
          <p:nvPr/>
        </p:nvGrpSpPr>
        <p:grpSpPr>
          <a:xfrm>
            <a:off x="4610637" y="5335982"/>
            <a:ext cx="3039416" cy="943044"/>
            <a:chOff x="4610637" y="1596980"/>
            <a:chExt cx="2562913" cy="4262907"/>
          </a:xfrm>
        </p:grpSpPr>
        <p:cxnSp>
          <p:nvCxnSpPr>
            <p:cNvPr id="37" name="Conector recto 36">
              <a:extLst>
                <a:ext uri="{FF2B5EF4-FFF2-40B4-BE49-F238E27FC236}">
                  <a16:creationId xmlns:a16="http://schemas.microsoft.com/office/drawing/2014/main" id="{9A1AD88D-0529-4B45-B579-2B582AD085C4}"/>
                </a:ext>
              </a:extLst>
            </p:cNvPr>
            <p:cNvCxnSpPr>
              <a:cxnSpLocks/>
            </p:cNvCxnSpPr>
            <p:nvPr/>
          </p:nvCxnSpPr>
          <p:spPr>
            <a:xfrm>
              <a:off x="4610637" y="5844982"/>
              <a:ext cx="1354094" cy="1490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ector recto 37">
              <a:extLst>
                <a:ext uri="{FF2B5EF4-FFF2-40B4-BE49-F238E27FC236}">
                  <a16:creationId xmlns:a16="http://schemas.microsoft.com/office/drawing/2014/main" id="{9380FCFF-BD00-4F5D-8729-F07F3355D2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4731" y="1596980"/>
              <a:ext cx="0" cy="426290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ector recto 38">
              <a:extLst>
                <a:ext uri="{FF2B5EF4-FFF2-40B4-BE49-F238E27FC236}">
                  <a16:creationId xmlns:a16="http://schemas.microsoft.com/office/drawing/2014/main" id="{55FD650E-FE1A-4F7E-B3F4-CC30AFE10782}"/>
                </a:ext>
              </a:extLst>
            </p:cNvPr>
            <p:cNvCxnSpPr>
              <a:cxnSpLocks/>
            </p:cNvCxnSpPr>
            <p:nvPr/>
          </p:nvCxnSpPr>
          <p:spPr>
            <a:xfrm>
              <a:off x="5964731" y="1596980"/>
              <a:ext cx="1208819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3" name="Conector recto de flecha 42">
            <a:extLst>
              <a:ext uri="{FF2B5EF4-FFF2-40B4-BE49-F238E27FC236}">
                <a16:creationId xmlns:a16="http://schemas.microsoft.com/office/drawing/2014/main" id="{89EE0BBA-6293-4AA5-9A9D-F7C2FDFBCA02}"/>
              </a:ext>
            </a:extLst>
          </p:cNvPr>
          <p:cNvCxnSpPr>
            <a:cxnSpLocks/>
          </p:cNvCxnSpPr>
          <p:nvPr/>
        </p:nvCxnSpPr>
        <p:spPr>
          <a:xfrm flipH="1">
            <a:off x="10955920" y="1566491"/>
            <a:ext cx="36259" cy="3928057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feld 62">
            <a:extLst>
              <a:ext uri="{FF2B5EF4-FFF2-40B4-BE49-F238E27FC236}">
                <a16:creationId xmlns:a16="http://schemas.microsoft.com/office/drawing/2014/main" id="{8B194055-AE35-45DA-94A6-D9C810DDA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4049" y="3082102"/>
            <a:ext cx="111356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Altura </a:t>
            </a:r>
            <a:r>
              <a:rPr lang="en-US" altLang="en-US" sz="1800" b="1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máxima</a:t>
            </a:r>
            <a:endParaRPr lang="en-US" altLang="en-US" sz="1800" b="1" i="1" dirty="0">
              <a:solidFill>
                <a:schemeClr val="tx1"/>
              </a:solidFill>
              <a:latin typeface="Arial" charset="0"/>
              <a:ea typeface="ＭＳ Ｐゴシック" pitchFamily="34" charset="-128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IDU´s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15m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BA04F618-C1D8-433D-BCBB-205E93F784BA}"/>
              </a:ext>
            </a:extLst>
          </p:cNvPr>
          <p:cNvSpPr txBox="1"/>
          <p:nvPr/>
        </p:nvSpPr>
        <p:spPr>
          <a:xfrm>
            <a:off x="4303182" y="5601043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A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0E7DB051-C18B-4BB9-954B-E19D7055E921}"/>
              </a:ext>
            </a:extLst>
          </p:cNvPr>
          <p:cNvSpPr txBox="1"/>
          <p:nvPr/>
        </p:nvSpPr>
        <p:spPr>
          <a:xfrm>
            <a:off x="4314915" y="5789409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B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546A0BA6-A056-4CC3-B0EA-2B8254369866}"/>
              </a:ext>
            </a:extLst>
          </p:cNvPr>
          <p:cNvSpPr txBox="1"/>
          <p:nvPr/>
        </p:nvSpPr>
        <p:spPr>
          <a:xfrm>
            <a:off x="4311999" y="598087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C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EACE828F-057B-4C00-B83E-26BE639F936F}"/>
              </a:ext>
            </a:extLst>
          </p:cNvPr>
          <p:cNvSpPr txBox="1"/>
          <p:nvPr/>
        </p:nvSpPr>
        <p:spPr>
          <a:xfrm>
            <a:off x="4312624" y="6147270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D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A4DC5940-C7E7-4D77-B482-B8563AA57D14}"/>
              </a:ext>
            </a:extLst>
          </p:cNvPr>
          <p:cNvSpPr txBox="1"/>
          <p:nvPr/>
        </p:nvSpPr>
        <p:spPr>
          <a:xfrm>
            <a:off x="7248256" y="1155814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A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264A9F66-F805-4010-A384-004FECC58394}"/>
              </a:ext>
            </a:extLst>
          </p:cNvPr>
          <p:cNvSpPr txBox="1"/>
          <p:nvPr/>
        </p:nvSpPr>
        <p:spPr>
          <a:xfrm>
            <a:off x="7235771" y="2464641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B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E576132B-FC07-4C44-86F8-98079AF1C857}"/>
              </a:ext>
            </a:extLst>
          </p:cNvPr>
          <p:cNvSpPr txBox="1"/>
          <p:nvPr/>
        </p:nvSpPr>
        <p:spPr>
          <a:xfrm>
            <a:off x="7259941" y="382076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C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E1D78553-AFD3-4177-86EB-7E9C3A903A1C}"/>
              </a:ext>
            </a:extLst>
          </p:cNvPr>
          <p:cNvSpPr txBox="1"/>
          <p:nvPr/>
        </p:nvSpPr>
        <p:spPr>
          <a:xfrm>
            <a:off x="7272321" y="4979684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D</a:t>
            </a:r>
          </a:p>
        </p:txBody>
      </p:sp>
      <p:grpSp>
        <p:nvGrpSpPr>
          <p:cNvPr id="56" name="Grupo 55">
            <a:extLst>
              <a:ext uri="{FF2B5EF4-FFF2-40B4-BE49-F238E27FC236}">
                <a16:creationId xmlns:a16="http://schemas.microsoft.com/office/drawing/2014/main" id="{2D11B26A-6576-444C-9BBC-56CA0C6473ED}"/>
              </a:ext>
            </a:extLst>
          </p:cNvPr>
          <p:cNvGrpSpPr/>
          <p:nvPr/>
        </p:nvGrpSpPr>
        <p:grpSpPr>
          <a:xfrm>
            <a:off x="6320061" y="5604634"/>
            <a:ext cx="5799734" cy="928077"/>
            <a:chOff x="2742465" y="2595030"/>
            <a:chExt cx="6707070" cy="1310337"/>
          </a:xfrm>
        </p:grpSpPr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E42DA09C-DC36-4A62-8C98-E91BEA3C36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42465" y="2952632"/>
              <a:ext cx="6707070" cy="952735"/>
            </a:xfrm>
            <a:prstGeom prst="rect">
              <a:avLst/>
            </a:prstGeom>
          </p:spPr>
        </p:pic>
        <p:pic>
          <p:nvPicPr>
            <p:cNvPr id="55" name="Imagen 54">
              <a:extLst>
                <a:ext uri="{FF2B5EF4-FFF2-40B4-BE49-F238E27FC236}">
                  <a16:creationId xmlns:a16="http://schemas.microsoft.com/office/drawing/2014/main" id="{F3DB9B01-89AA-44E3-9258-B64CC7A05D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42465" y="2595030"/>
              <a:ext cx="6707070" cy="457313"/>
            </a:xfrm>
            <a:prstGeom prst="rect">
              <a:avLst/>
            </a:prstGeom>
          </p:spPr>
        </p:pic>
      </p:grpSp>
      <p:sp>
        <p:nvSpPr>
          <p:cNvPr id="57" name="CuadroTexto 56">
            <a:extLst>
              <a:ext uri="{FF2B5EF4-FFF2-40B4-BE49-F238E27FC236}">
                <a16:creationId xmlns:a16="http://schemas.microsoft.com/office/drawing/2014/main" id="{BD978FB9-2E17-4DD4-80A4-6580721588D9}"/>
              </a:ext>
            </a:extLst>
          </p:cNvPr>
          <p:cNvSpPr txBox="1"/>
          <p:nvPr/>
        </p:nvSpPr>
        <p:spPr>
          <a:xfrm>
            <a:off x="6797301" y="1515278"/>
            <a:ext cx="4764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800" b="1" dirty="0"/>
              <a:t>L</a:t>
            </a:r>
            <a:r>
              <a:rPr lang="es-AR" b="1" dirty="0"/>
              <a:t>A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99551402-4301-4532-9871-61A14E38ECEC}"/>
              </a:ext>
            </a:extLst>
          </p:cNvPr>
          <p:cNvSpPr txBox="1"/>
          <p:nvPr/>
        </p:nvSpPr>
        <p:spPr>
          <a:xfrm>
            <a:off x="6805480" y="2346750"/>
            <a:ext cx="466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800" b="1" dirty="0"/>
              <a:t>L</a:t>
            </a:r>
            <a:r>
              <a:rPr lang="es-AR" b="1" dirty="0"/>
              <a:t>B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342659A5-529F-4633-8F5F-8D5B540B5FF2}"/>
              </a:ext>
            </a:extLst>
          </p:cNvPr>
          <p:cNvSpPr txBox="1"/>
          <p:nvPr/>
        </p:nvSpPr>
        <p:spPr>
          <a:xfrm>
            <a:off x="6869791" y="3713289"/>
            <a:ext cx="458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800" b="1" dirty="0"/>
              <a:t>L</a:t>
            </a:r>
            <a:r>
              <a:rPr lang="es-AR" b="1" dirty="0"/>
              <a:t>C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736F20FE-20F8-4257-93D2-E3B0E65FE433}"/>
              </a:ext>
            </a:extLst>
          </p:cNvPr>
          <p:cNvSpPr txBox="1"/>
          <p:nvPr/>
        </p:nvSpPr>
        <p:spPr>
          <a:xfrm>
            <a:off x="6920340" y="4861513"/>
            <a:ext cx="4828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800" b="1" dirty="0"/>
              <a:t>L</a:t>
            </a:r>
            <a:r>
              <a:rPr lang="es-AR" b="1" dirty="0"/>
              <a:t>D</a:t>
            </a:r>
          </a:p>
        </p:txBody>
      </p:sp>
      <p:sp>
        <p:nvSpPr>
          <p:cNvPr id="61" name="Textfeld 62">
            <a:extLst>
              <a:ext uri="{FF2B5EF4-FFF2-40B4-BE49-F238E27FC236}">
                <a16:creationId xmlns:a16="http://schemas.microsoft.com/office/drawing/2014/main" id="{F04341F7-FF7D-477D-8C16-3F1CF8F74D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904" y="1203242"/>
            <a:ext cx="53563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Máxima</a:t>
            </a: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en-US" altLang="en-US" sz="1800" b="1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Longitud</a:t>
            </a: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Total (L</a:t>
            </a:r>
            <a:r>
              <a:rPr lang="en-US" altLang="en-US" sz="14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A</a:t>
            </a: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+ L</a:t>
            </a:r>
            <a:r>
              <a:rPr lang="en-US" altLang="en-US" sz="12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B</a:t>
            </a: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+ L</a:t>
            </a:r>
            <a:r>
              <a:rPr lang="en-US" altLang="en-US" sz="12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C</a:t>
            </a: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+ L</a:t>
            </a:r>
            <a:r>
              <a:rPr lang="en-US" altLang="en-US" sz="12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D</a:t>
            </a: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)</a:t>
            </a:r>
            <a:r>
              <a:rPr lang="es-AR" altLang="en-US" sz="1800" b="1" i="1" dirty="0"/>
              <a:t> </a:t>
            </a: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60m</a:t>
            </a:r>
          </a:p>
        </p:txBody>
      </p:sp>
      <p:sp>
        <p:nvSpPr>
          <p:cNvPr id="62" name="Textfeld 62">
            <a:extLst>
              <a:ext uri="{FF2B5EF4-FFF2-40B4-BE49-F238E27FC236}">
                <a16:creationId xmlns:a16="http://schemas.microsoft.com/office/drawing/2014/main" id="{253F612C-7A2A-430E-BBF5-A8B9DA7DE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5164" y="6481370"/>
            <a:ext cx="821190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Carga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de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refigerante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: 20g/m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adicional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a los 30m de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cañería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de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cobre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54062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7C49DB74-7B22-4DAA-88AD-74F95B1B74E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8424" y="827104"/>
            <a:ext cx="11376633" cy="423566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Suministro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eléctrico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y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cableado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de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interconexión</a:t>
            </a:r>
            <a:endParaRPr lang="en-US" sz="2400" spc="300" dirty="0">
              <a:solidFill>
                <a:srgbClr val="002060"/>
              </a:solidFill>
              <a:latin typeface="Arial Black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56D2F5F-C4E9-468D-8C25-F1121CC6221F}"/>
              </a:ext>
            </a:extLst>
          </p:cNvPr>
          <p:cNvSpPr/>
          <p:nvPr/>
        </p:nvSpPr>
        <p:spPr>
          <a:xfrm>
            <a:off x="1" y="5063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Mural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Standard</a:t>
            </a:r>
            <a:endParaRPr lang="es-AR" sz="12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EF14402-06AC-4691-95E5-2C99BDEE3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6651" y="3573016"/>
            <a:ext cx="8936600" cy="28792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599DFAC-B368-41B9-8C4F-75FCEBF8DC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8233" y="1363065"/>
            <a:ext cx="7521259" cy="1921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D9FA293-6592-4212-83CC-FC7BC62640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462" y="5215942"/>
            <a:ext cx="1640626" cy="141478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540DC75-78C1-40E3-AD89-AA4392FABC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01" y="3753200"/>
            <a:ext cx="2674642" cy="107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14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E5FD0BEA-499D-475D-ACFF-DE76EDB97C9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8424" y="827104"/>
            <a:ext cx="11376633" cy="423566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Instalación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: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espacios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para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ventilación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y service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76B866E-AFD8-4D90-97F2-99525D883C98}"/>
              </a:ext>
            </a:extLst>
          </p:cNvPr>
          <p:cNvSpPr/>
          <p:nvPr/>
        </p:nvSpPr>
        <p:spPr>
          <a:xfrm>
            <a:off x="1" y="5063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Mural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Standard</a:t>
            </a:r>
            <a:endParaRPr lang="es-AR" sz="12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2EAA1D5-4E16-4E7A-8646-8AFB0EC1BD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1115"/>
            <a:ext cx="12192000" cy="237606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D73D0E3-BF7C-4831-8B8A-74A6A5F1B6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4549" y="4296906"/>
            <a:ext cx="4522191" cy="22357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2D004A0-06B2-44CE-8B5D-05DB36183D98}"/>
              </a:ext>
            </a:extLst>
          </p:cNvPr>
          <p:cNvSpPr txBox="1"/>
          <p:nvPr/>
        </p:nvSpPr>
        <p:spPr>
          <a:xfrm>
            <a:off x="2971864" y="4031471"/>
            <a:ext cx="1387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Tres paredes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C64C065-3601-481D-95C7-C11A2EA51C39}"/>
              </a:ext>
            </a:extLst>
          </p:cNvPr>
          <p:cNvSpPr txBox="1"/>
          <p:nvPr/>
        </p:nvSpPr>
        <p:spPr>
          <a:xfrm>
            <a:off x="1404549" y="1181227"/>
            <a:ext cx="1618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Una sola pared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C11428A-2381-4FBC-A057-C7362D93F1BA}"/>
              </a:ext>
            </a:extLst>
          </p:cNvPr>
          <p:cNvSpPr txBox="1"/>
          <p:nvPr/>
        </p:nvSpPr>
        <p:spPr>
          <a:xfrm>
            <a:off x="8781245" y="1196138"/>
            <a:ext cx="1360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Dos paredes</a:t>
            </a:r>
          </a:p>
        </p:txBody>
      </p:sp>
      <p:sp>
        <p:nvSpPr>
          <p:cNvPr id="9" name="Textfeld 62">
            <a:extLst>
              <a:ext uri="{FF2B5EF4-FFF2-40B4-BE49-F238E27FC236}">
                <a16:creationId xmlns:a16="http://schemas.microsoft.com/office/drawing/2014/main" id="{70526DC4-DD82-4E2C-8783-E8FA436108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400803"/>
            <a:ext cx="5841417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En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todos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los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esquemas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ilustrados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, la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altura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de la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pard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sobre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la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descarga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de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aire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de la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unidad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exterior,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tendrá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una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altura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máxima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de 1200mm.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800" i="1" dirty="0">
              <a:solidFill>
                <a:schemeClr val="tx1"/>
              </a:solidFill>
              <a:latin typeface="Arial" charset="0"/>
              <a:ea typeface="ＭＳ Ｐゴシック" pitchFamily="34" charset="-128"/>
              <a:cs typeface="Arial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800" i="1" dirty="0">
              <a:solidFill>
                <a:schemeClr val="tx1"/>
              </a:solidFill>
              <a:latin typeface="Arial" charset="0"/>
              <a:ea typeface="ＭＳ Ｐゴシック" pitchFamily="34" charset="-128"/>
              <a:cs typeface="Arial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800" i="1" dirty="0">
              <a:solidFill>
                <a:schemeClr val="tx1"/>
              </a:solidFill>
              <a:latin typeface="Arial" charset="0"/>
              <a:ea typeface="ＭＳ Ｐゴシック" pitchFamily="34" charset="-128"/>
              <a:cs typeface="Arial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Todas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las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dimensiones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son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en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milímetros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(mm).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D3CF585-EEE4-4F72-A6C8-FE9D457E8A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424" y="4122614"/>
            <a:ext cx="1640626" cy="141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37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CA01A89-60CA-4CBB-8C76-0474254A3012}"/>
              </a:ext>
            </a:extLst>
          </p:cNvPr>
          <p:cNvSpPr/>
          <p:nvPr/>
        </p:nvSpPr>
        <p:spPr>
          <a:xfrm>
            <a:off x="1" y="5063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Mural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Standard</a:t>
            </a:r>
            <a:endParaRPr lang="es-AR" sz="12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F9084E5-B9FA-49E0-AD58-F2A99E8D3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9790"/>
            <a:ext cx="7728417" cy="288044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1D6473D-B555-4DDB-93F3-E1126BBCC2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6566" y="850628"/>
            <a:ext cx="4776416" cy="590434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B973642-8561-47A3-9FB8-A63C52A22A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9258" y="3492622"/>
            <a:ext cx="3289895" cy="131883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BD1696E-55D8-45B0-BFD6-0B21D9BD03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3128" y="4916507"/>
            <a:ext cx="3902154" cy="1564268"/>
          </a:xfrm>
          <a:prstGeom prst="rect">
            <a:avLst/>
          </a:prstGeom>
        </p:spPr>
      </p:pic>
      <p:sp>
        <p:nvSpPr>
          <p:cNvPr id="7" name="Rectangle 16">
            <a:extLst>
              <a:ext uri="{FF2B5EF4-FFF2-40B4-BE49-F238E27FC236}">
                <a16:creationId xmlns:a16="http://schemas.microsoft.com/office/drawing/2014/main" id="{3921DD6E-3AA9-4DC4-81DB-4164C7BBC4F8}"/>
              </a:ext>
            </a:extLst>
          </p:cNvPr>
          <p:cNvSpPr/>
          <p:nvPr/>
        </p:nvSpPr>
        <p:spPr>
          <a:xfrm>
            <a:off x="2219258" y="4665225"/>
            <a:ext cx="30371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FTXN25/35MV1</a:t>
            </a:r>
          </a:p>
        </p:txBody>
      </p:sp>
      <p:sp>
        <p:nvSpPr>
          <p:cNvPr id="8" name="Rectangle 16">
            <a:extLst>
              <a:ext uri="{FF2B5EF4-FFF2-40B4-BE49-F238E27FC236}">
                <a16:creationId xmlns:a16="http://schemas.microsoft.com/office/drawing/2014/main" id="{FFB09E17-4AF8-4115-8980-FF462D313C1F}"/>
              </a:ext>
            </a:extLst>
          </p:cNvPr>
          <p:cNvSpPr/>
          <p:nvPr/>
        </p:nvSpPr>
        <p:spPr>
          <a:xfrm>
            <a:off x="2345648" y="6373071"/>
            <a:ext cx="30371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FTXN50MV1</a:t>
            </a:r>
          </a:p>
        </p:txBody>
      </p:sp>
    </p:spTree>
    <p:extLst>
      <p:ext uri="{BB962C8B-B14F-4D97-AF65-F5344CB8AC3E}">
        <p14:creationId xmlns:p14="http://schemas.microsoft.com/office/powerpoint/2010/main" val="33353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EC8895AA-AF5F-438A-A457-D229480E4AC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8424" y="827104"/>
            <a:ext cx="11376633" cy="441102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Rango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de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Operación</a:t>
            </a:r>
            <a:endParaRPr lang="en-US" sz="2400" spc="300" dirty="0">
              <a:solidFill>
                <a:srgbClr val="002060"/>
              </a:solidFill>
              <a:latin typeface="Arial Black" pitchFamily="34" charset="0"/>
              <a:ea typeface="MS PGothic" pitchFamily="34" charset="-128"/>
              <a:cs typeface="Arial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41ABE76-5F24-4417-99B0-461ECD965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9" y="1658154"/>
            <a:ext cx="11751807" cy="4823138"/>
          </a:xfrm>
          <a:prstGeom prst="rect">
            <a:avLst/>
          </a:prstGeom>
        </p:spPr>
      </p:pic>
      <p:sp>
        <p:nvSpPr>
          <p:cNvPr id="6" name="Rectángulo: esquinas superiores, una redondeada y la otra cortada 5">
            <a:extLst>
              <a:ext uri="{FF2B5EF4-FFF2-40B4-BE49-F238E27FC236}">
                <a16:creationId xmlns:a16="http://schemas.microsoft.com/office/drawing/2014/main" id="{20E92614-EABF-4297-95D7-20FBC8A50D3C}"/>
              </a:ext>
            </a:extLst>
          </p:cNvPr>
          <p:cNvSpPr/>
          <p:nvPr/>
        </p:nvSpPr>
        <p:spPr>
          <a:xfrm>
            <a:off x="2949262" y="2730321"/>
            <a:ext cx="45719" cy="45719"/>
          </a:xfrm>
          <a:prstGeom prst="snipRoundRect">
            <a:avLst/>
          </a:prstGeom>
          <a:gradFill flip="none" rotWithShape="1">
            <a:gsLst>
              <a:gs pos="0">
                <a:srgbClr val="99FFCC"/>
              </a:gs>
              <a:gs pos="39999">
                <a:schemeClr val="accent5">
                  <a:lumMod val="40000"/>
                  <a:lumOff val="60000"/>
                </a:schemeClr>
              </a:gs>
              <a:gs pos="70000">
                <a:schemeClr val="accent5">
                  <a:lumMod val="60000"/>
                  <a:lumOff val="4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0991B7C1-C0BF-420B-BE30-E3ABEEC77187}"/>
              </a:ext>
            </a:extLst>
          </p:cNvPr>
          <p:cNvSpPr/>
          <p:nvPr/>
        </p:nvSpPr>
        <p:spPr>
          <a:xfrm>
            <a:off x="8834907" y="2833352"/>
            <a:ext cx="1712890" cy="2756079"/>
          </a:xfrm>
          <a:custGeom>
            <a:avLst/>
            <a:gdLst>
              <a:gd name="connsiteX0" fmla="*/ 0 w 1712890"/>
              <a:gd name="connsiteY0" fmla="*/ 0 h 2756079"/>
              <a:gd name="connsiteX1" fmla="*/ 837127 w 1712890"/>
              <a:gd name="connsiteY1" fmla="*/ 12879 h 2756079"/>
              <a:gd name="connsiteX2" fmla="*/ 1712890 w 1712890"/>
              <a:gd name="connsiteY2" fmla="*/ 180304 h 2756079"/>
              <a:gd name="connsiteX3" fmla="*/ 1687132 w 1712890"/>
              <a:gd name="connsiteY3" fmla="*/ 2756079 h 2756079"/>
              <a:gd name="connsiteX4" fmla="*/ 0 w 1712890"/>
              <a:gd name="connsiteY4" fmla="*/ 2756079 h 2756079"/>
              <a:gd name="connsiteX5" fmla="*/ 0 w 1712890"/>
              <a:gd name="connsiteY5" fmla="*/ 0 h 2756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12890" h="2756079">
                <a:moveTo>
                  <a:pt x="0" y="0"/>
                </a:moveTo>
                <a:lnTo>
                  <a:pt x="837127" y="12879"/>
                </a:lnTo>
                <a:lnTo>
                  <a:pt x="1712890" y="180304"/>
                </a:lnTo>
                <a:lnTo>
                  <a:pt x="1687132" y="2756079"/>
                </a:lnTo>
                <a:lnTo>
                  <a:pt x="0" y="27560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B3D01F63-9634-45EC-853F-DA31870DD608}"/>
              </a:ext>
            </a:extLst>
          </p:cNvPr>
          <p:cNvSpPr/>
          <p:nvPr/>
        </p:nvSpPr>
        <p:spPr>
          <a:xfrm>
            <a:off x="1906073" y="2550017"/>
            <a:ext cx="2176530" cy="3000777"/>
          </a:xfrm>
          <a:custGeom>
            <a:avLst/>
            <a:gdLst>
              <a:gd name="connsiteX0" fmla="*/ 798490 w 2176530"/>
              <a:gd name="connsiteY0" fmla="*/ 0 h 3000777"/>
              <a:gd name="connsiteX1" fmla="*/ 850006 w 2176530"/>
              <a:gd name="connsiteY1" fmla="*/ 12879 h 3000777"/>
              <a:gd name="connsiteX2" fmla="*/ 2176530 w 2176530"/>
              <a:gd name="connsiteY2" fmla="*/ 12879 h 3000777"/>
              <a:gd name="connsiteX3" fmla="*/ 2163651 w 2176530"/>
              <a:gd name="connsiteY3" fmla="*/ 3000777 h 3000777"/>
              <a:gd name="connsiteX4" fmla="*/ 0 w 2176530"/>
              <a:gd name="connsiteY4" fmla="*/ 3000777 h 3000777"/>
              <a:gd name="connsiteX5" fmla="*/ 0 w 2176530"/>
              <a:gd name="connsiteY5" fmla="*/ 734096 h 3000777"/>
              <a:gd name="connsiteX6" fmla="*/ 798490 w 2176530"/>
              <a:gd name="connsiteY6" fmla="*/ 0 h 3000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76530" h="3000777">
                <a:moveTo>
                  <a:pt x="798490" y="0"/>
                </a:moveTo>
                <a:lnTo>
                  <a:pt x="850006" y="12879"/>
                </a:lnTo>
                <a:lnTo>
                  <a:pt x="2176530" y="12879"/>
                </a:lnTo>
                <a:lnTo>
                  <a:pt x="2163651" y="3000777"/>
                </a:lnTo>
                <a:lnTo>
                  <a:pt x="0" y="3000777"/>
                </a:lnTo>
                <a:lnTo>
                  <a:pt x="0" y="734096"/>
                </a:lnTo>
                <a:lnTo>
                  <a:pt x="79849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C1020D80-96BE-4919-8D3C-E00C702D74EB}"/>
              </a:ext>
            </a:extLst>
          </p:cNvPr>
          <p:cNvSpPr txBox="1"/>
          <p:nvPr/>
        </p:nvSpPr>
        <p:spPr>
          <a:xfrm>
            <a:off x="10867737" y="1268206"/>
            <a:ext cx="7473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rgbClr val="0070C0"/>
                </a:solidFill>
                <a:sym typeface="Wingdings"/>
              </a:rPr>
              <a:t></a:t>
            </a:r>
            <a:endParaRPr lang="en-US" sz="5400" b="1" dirty="0">
              <a:solidFill>
                <a:srgbClr val="0070C0"/>
              </a:solidFill>
            </a:endParaRPr>
          </a:p>
        </p:txBody>
      </p:sp>
      <p:sp>
        <p:nvSpPr>
          <p:cNvPr id="12" name="TextBox 35">
            <a:extLst>
              <a:ext uri="{FF2B5EF4-FFF2-40B4-BE49-F238E27FC236}">
                <a16:creationId xmlns:a16="http://schemas.microsoft.com/office/drawing/2014/main" id="{82ED0481-3A9B-4E1F-B743-441B4FA498C9}"/>
              </a:ext>
            </a:extLst>
          </p:cNvPr>
          <p:cNvSpPr txBox="1"/>
          <p:nvPr/>
        </p:nvSpPr>
        <p:spPr>
          <a:xfrm>
            <a:off x="873814" y="1268206"/>
            <a:ext cx="8018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sym typeface="Wingdings 2"/>
              </a:rPr>
              <a:t>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4E6524D0-A2A6-4625-BCA3-2D4F1CF16B5B}"/>
              </a:ext>
            </a:extLst>
          </p:cNvPr>
          <p:cNvSpPr/>
          <p:nvPr/>
        </p:nvSpPr>
        <p:spPr>
          <a:xfrm>
            <a:off x="7549902" y="5368880"/>
            <a:ext cx="450760" cy="441101"/>
          </a:xfrm>
          <a:prstGeom prst="ellipse">
            <a:avLst/>
          </a:prstGeom>
          <a:noFill/>
          <a:ln w="76200">
            <a:solidFill>
              <a:srgbClr val="66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02C719EE-62C0-4C14-A452-46A91D6C9175}"/>
              </a:ext>
            </a:extLst>
          </p:cNvPr>
          <p:cNvSpPr/>
          <p:nvPr/>
        </p:nvSpPr>
        <p:spPr>
          <a:xfrm>
            <a:off x="547353" y="5330243"/>
            <a:ext cx="450760" cy="44110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3FA62DFE-B6FF-43AE-9C1B-E90F1C1F993E}"/>
              </a:ext>
            </a:extLst>
          </p:cNvPr>
          <p:cNvSpPr/>
          <p:nvPr/>
        </p:nvSpPr>
        <p:spPr>
          <a:xfrm>
            <a:off x="1" y="5063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Mural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Standard</a:t>
            </a:r>
            <a:endParaRPr lang="es-AR" sz="1200" dirty="0"/>
          </a:p>
        </p:txBody>
      </p:sp>
    </p:spTree>
    <p:extLst>
      <p:ext uri="{BB962C8B-B14F-4D97-AF65-F5344CB8AC3E}">
        <p14:creationId xmlns:p14="http://schemas.microsoft.com/office/powerpoint/2010/main" val="388599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D259ACB-096A-435A-A28D-9E83D62E9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069" y="1204872"/>
            <a:ext cx="9501682" cy="5220985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EED8F890-05BC-40E2-8E09-FB392347A547}"/>
              </a:ext>
            </a:extLst>
          </p:cNvPr>
          <p:cNvSpPr/>
          <p:nvPr/>
        </p:nvSpPr>
        <p:spPr>
          <a:xfrm>
            <a:off x="1" y="5063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Mural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Standard</a:t>
            </a:r>
            <a:endParaRPr lang="es-AR" sz="1200" dirty="0"/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725A8185-A9D6-4F50-8E94-73F59AC6FB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8424" y="827104"/>
            <a:ext cx="11376633" cy="423566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Combinaciones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posibles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de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unidades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interiores</a:t>
            </a:r>
            <a:endParaRPr lang="en-US" sz="2400" spc="300" dirty="0">
              <a:solidFill>
                <a:srgbClr val="002060"/>
              </a:solidFill>
              <a:latin typeface="Arial Black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5" name="Textfeld 62">
            <a:extLst>
              <a:ext uri="{FF2B5EF4-FFF2-40B4-BE49-F238E27FC236}">
                <a16:creationId xmlns:a16="http://schemas.microsoft.com/office/drawing/2014/main" id="{7FAD099B-9DAE-41D3-8003-9AF76BC32B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80" y="6442733"/>
            <a:ext cx="12192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NOTA: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En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un Sistema multi-split no es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recomendable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la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conexión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de una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única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unidad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interior.</a:t>
            </a:r>
          </a:p>
        </p:txBody>
      </p:sp>
    </p:spTree>
    <p:extLst>
      <p:ext uri="{BB962C8B-B14F-4D97-AF65-F5344CB8AC3E}">
        <p14:creationId xmlns:p14="http://schemas.microsoft.com/office/powerpoint/2010/main" val="26700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E83ECE16-1679-4C40-B0A2-89B123E84C59}"/>
              </a:ext>
            </a:extLst>
          </p:cNvPr>
          <p:cNvGrpSpPr/>
          <p:nvPr/>
        </p:nvGrpSpPr>
        <p:grpSpPr>
          <a:xfrm>
            <a:off x="514505" y="1068946"/>
            <a:ext cx="10999208" cy="5658921"/>
            <a:chOff x="805152" y="781879"/>
            <a:chExt cx="11360343" cy="6076122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B1B7FA64-0F55-47CF-87B4-747F92B579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5152" y="781879"/>
              <a:ext cx="6910600" cy="6076122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05972CF9-D308-4ED7-99D2-340F28D59A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03432" y="1395020"/>
              <a:ext cx="4462063" cy="1768937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4FF560E8-890F-41BE-87A1-917955F2EA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77811" y="3843358"/>
              <a:ext cx="2919678" cy="869579"/>
            </a:xfrm>
            <a:prstGeom prst="rect">
              <a:avLst/>
            </a:prstGeom>
          </p:spPr>
        </p:pic>
      </p:grpSp>
      <p:sp>
        <p:nvSpPr>
          <p:cNvPr id="8" name="Rectángulo 7">
            <a:extLst>
              <a:ext uri="{FF2B5EF4-FFF2-40B4-BE49-F238E27FC236}">
                <a16:creationId xmlns:a16="http://schemas.microsoft.com/office/drawing/2014/main" id="{C6FFED92-0F00-49AF-90AC-D99F3D62EEA2}"/>
              </a:ext>
            </a:extLst>
          </p:cNvPr>
          <p:cNvSpPr/>
          <p:nvPr/>
        </p:nvSpPr>
        <p:spPr>
          <a:xfrm>
            <a:off x="1" y="5063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Mural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Standard</a:t>
            </a:r>
            <a:endParaRPr lang="es-AR" sz="1200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93B8F7A5-055A-4F03-82C8-2E20D7617BA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8424" y="775588"/>
            <a:ext cx="11376633" cy="423566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Funciones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y control</a:t>
            </a:r>
          </a:p>
        </p:txBody>
      </p:sp>
    </p:spTree>
    <p:extLst>
      <p:ext uri="{BB962C8B-B14F-4D97-AF65-F5344CB8AC3E}">
        <p14:creationId xmlns:p14="http://schemas.microsoft.com/office/powerpoint/2010/main" val="3592283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362346D-F0C8-4509-BF2C-A6493D963C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2608" y="778340"/>
            <a:ext cx="8999392" cy="6083552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F6FC218E-7BF7-4123-B92D-EB02F4BD2C38}"/>
              </a:ext>
            </a:extLst>
          </p:cNvPr>
          <p:cNvSpPr/>
          <p:nvPr/>
        </p:nvSpPr>
        <p:spPr>
          <a:xfrm>
            <a:off x="0" y="1287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Standard y High</a:t>
            </a:r>
            <a:endParaRPr lang="es-AR" sz="1200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148AF9B-7466-4B56-AAA8-C1F445E2C296}"/>
              </a:ext>
            </a:extLst>
          </p:cNvPr>
          <p:cNvSpPr/>
          <p:nvPr/>
        </p:nvSpPr>
        <p:spPr>
          <a:xfrm>
            <a:off x="49657" y="798490"/>
            <a:ext cx="727280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3600" b="1" dirty="0">
                <a:latin typeface="HelveticaNeue-BoldCond"/>
              </a:rPr>
              <a:t>Multi-Split </a:t>
            </a:r>
            <a:r>
              <a:rPr lang="es-AR" sz="3600" b="1" dirty="0" err="1">
                <a:latin typeface="HelveticaNeue-BoldCond"/>
              </a:rPr>
              <a:t>Inverter</a:t>
            </a:r>
            <a:endParaRPr lang="es-AR" sz="3600" b="1" dirty="0">
              <a:latin typeface="HelveticaNeue-BoldCond"/>
            </a:endParaRPr>
          </a:p>
          <a:p>
            <a:r>
              <a:rPr lang="es-AR" sz="1600" dirty="0">
                <a:latin typeface="HelveticaNeue-Condensed"/>
              </a:rPr>
              <a:t>Serie High</a:t>
            </a:r>
            <a:endParaRPr lang="es-AR" sz="12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79BE16A-FDA6-4EBE-9A97-A9A18B441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25324"/>
            <a:ext cx="5131925" cy="201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749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0E6A5ED-8F67-4054-83C8-EA2684D4A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229" y="1197736"/>
            <a:ext cx="10561181" cy="5651811"/>
          </a:xfrm>
          <a:prstGeom prst="rect">
            <a:avLst/>
          </a:prstGeom>
        </p:spPr>
      </p:pic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AF51E17C-E1D5-4704-BFC9-BA545DAD3F1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8424" y="827104"/>
            <a:ext cx="11376633" cy="423566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Line-up de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equipos</a:t>
            </a:r>
            <a:endParaRPr lang="en-US" sz="2400" spc="300" dirty="0">
              <a:solidFill>
                <a:srgbClr val="002060"/>
              </a:solidFill>
              <a:latin typeface="Arial Black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F6B87E6-9D41-4151-B1EE-AB67C3772B7A}"/>
              </a:ext>
            </a:extLst>
          </p:cNvPr>
          <p:cNvSpPr/>
          <p:nvPr/>
        </p:nvSpPr>
        <p:spPr>
          <a:xfrm>
            <a:off x="0" y="38637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High</a:t>
            </a:r>
            <a:endParaRPr lang="es-AR" sz="1200" dirty="0"/>
          </a:p>
        </p:txBody>
      </p:sp>
    </p:spTree>
    <p:extLst>
      <p:ext uri="{BB962C8B-B14F-4D97-AF65-F5344CB8AC3E}">
        <p14:creationId xmlns:p14="http://schemas.microsoft.com/office/powerpoint/2010/main" val="407887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CD71BAF2-AA19-4C79-A740-35E78C0C6B8E}"/>
              </a:ext>
            </a:extLst>
          </p:cNvPr>
          <p:cNvSpPr/>
          <p:nvPr/>
        </p:nvSpPr>
        <p:spPr>
          <a:xfrm>
            <a:off x="0" y="38637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High</a:t>
            </a:r>
            <a:endParaRPr lang="es-AR" sz="12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59260A8-983E-42A9-84E1-2E30C99301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612" y="1557403"/>
            <a:ext cx="2468812" cy="2110030"/>
          </a:xfrm>
          <a:prstGeom prst="rect">
            <a:avLst/>
          </a:prstGeom>
        </p:spPr>
      </p:pic>
      <p:sp>
        <p:nvSpPr>
          <p:cNvPr id="5" name="Rectangle 16">
            <a:extLst>
              <a:ext uri="{FF2B5EF4-FFF2-40B4-BE49-F238E27FC236}">
                <a16:creationId xmlns:a16="http://schemas.microsoft.com/office/drawing/2014/main" id="{259E79DF-BB50-4425-BC22-F34C17B2530A}"/>
              </a:ext>
            </a:extLst>
          </p:cNvPr>
          <p:cNvSpPr/>
          <p:nvPr/>
        </p:nvSpPr>
        <p:spPr>
          <a:xfrm>
            <a:off x="1458699" y="972628"/>
            <a:ext cx="23397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4MXS80KVM 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(8000W)</a:t>
            </a:r>
          </a:p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4MXS100KVM 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(10000W)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73549DE-CAAB-48C2-A582-621F63098A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121" y="4175264"/>
            <a:ext cx="2555302" cy="2644099"/>
          </a:xfrm>
          <a:prstGeom prst="rect">
            <a:avLst/>
          </a:prstGeom>
        </p:spPr>
      </p:pic>
      <p:sp>
        <p:nvSpPr>
          <p:cNvPr id="7" name="Rectangle 16">
            <a:extLst>
              <a:ext uri="{FF2B5EF4-FFF2-40B4-BE49-F238E27FC236}">
                <a16:creationId xmlns:a16="http://schemas.microsoft.com/office/drawing/2014/main" id="{814CAA80-55E4-434A-AB8F-80DAD687E422}"/>
              </a:ext>
            </a:extLst>
          </p:cNvPr>
          <p:cNvSpPr/>
          <p:nvPr/>
        </p:nvSpPr>
        <p:spPr>
          <a:xfrm>
            <a:off x="1401293" y="3836710"/>
            <a:ext cx="223895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5MXS110LVM 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(11000W)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54C600D-80E1-466C-B96D-42C574C282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4133" y="1015965"/>
            <a:ext cx="3229853" cy="120624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800B1C3-7681-4AEE-9030-E320ABC8CE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4133" y="2709217"/>
            <a:ext cx="3229853" cy="191643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9A1D69D-1422-4A5C-9184-72D3B2042F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5067673"/>
            <a:ext cx="2328087" cy="1422758"/>
          </a:xfrm>
          <a:prstGeom prst="rect">
            <a:avLst/>
          </a:prstGeom>
        </p:spPr>
      </p:pic>
      <p:sp>
        <p:nvSpPr>
          <p:cNvPr id="11" name="Rectangle 16">
            <a:extLst>
              <a:ext uri="{FF2B5EF4-FFF2-40B4-BE49-F238E27FC236}">
                <a16:creationId xmlns:a16="http://schemas.microsoft.com/office/drawing/2014/main" id="{F02CC932-C44C-41B7-804D-D43A43AE3C61}"/>
              </a:ext>
            </a:extLst>
          </p:cNvPr>
          <p:cNvSpPr/>
          <p:nvPr/>
        </p:nvSpPr>
        <p:spPr>
          <a:xfrm>
            <a:off x="8823373" y="972628"/>
            <a:ext cx="30371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FTXS25/35KVM</a:t>
            </a:r>
          </a:p>
          <a:p>
            <a:pPr algn="ctr"/>
            <a:r>
              <a:rPr lang="en-US" sz="1200" dirty="0">
                <a:latin typeface="Arial" pitchFamily="34" charset="0"/>
                <a:cs typeface="Arial" pitchFamily="34" charset="0"/>
              </a:rPr>
              <a:t>(2500W/3500W)</a:t>
            </a:r>
            <a:endParaRPr lang="en-MY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A96545E3-0CA1-4D64-BED4-9AC4A05E5D13}"/>
              </a:ext>
            </a:extLst>
          </p:cNvPr>
          <p:cNvSpPr/>
          <p:nvPr/>
        </p:nvSpPr>
        <p:spPr>
          <a:xfrm>
            <a:off x="8936299" y="1593014"/>
            <a:ext cx="30371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FTXS50/60/71KVM</a:t>
            </a:r>
          </a:p>
          <a:p>
            <a:pPr algn="ctr"/>
            <a:r>
              <a:rPr lang="en-US" sz="1200" dirty="0">
                <a:latin typeface="Arial" pitchFamily="34" charset="0"/>
                <a:cs typeface="Arial" pitchFamily="34" charset="0"/>
              </a:rPr>
              <a:t>(5000W/6000W/7100W)</a:t>
            </a:r>
            <a:endParaRPr lang="en-MY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4BEA2AF9-ECCA-4011-9B72-8F9CFD7DF667}"/>
              </a:ext>
            </a:extLst>
          </p:cNvPr>
          <p:cNvSpPr/>
          <p:nvPr/>
        </p:nvSpPr>
        <p:spPr>
          <a:xfrm>
            <a:off x="8821225" y="3185645"/>
            <a:ext cx="30371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CDXS25/35KVM</a:t>
            </a:r>
          </a:p>
          <a:p>
            <a:pPr algn="ctr"/>
            <a:r>
              <a:rPr lang="en-US" sz="1200" dirty="0">
                <a:latin typeface="Arial" pitchFamily="34" charset="0"/>
                <a:cs typeface="Arial" pitchFamily="34" charset="0"/>
              </a:rPr>
              <a:t>(2500W/3500W)</a:t>
            </a:r>
            <a:endParaRPr lang="en-MY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E7156BE4-CE09-4FBF-8DFC-E6456D66686A}"/>
              </a:ext>
            </a:extLst>
          </p:cNvPr>
          <p:cNvSpPr/>
          <p:nvPr/>
        </p:nvSpPr>
        <p:spPr>
          <a:xfrm>
            <a:off x="8831119" y="3806031"/>
            <a:ext cx="30371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CDXS50/60KVM</a:t>
            </a:r>
          </a:p>
          <a:p>
            <a:pPr algn="ctr"/>
            <a:r>
              <a:rPr lang="en-US" sz="1200" dirty="0">
                <a:latin typeface="Arial" pitchFamily="34" charset="0"/>
                <a:cs typeface="Arial" pitchFamily="34" charset="0"/>
              </a:rPr>
              <a:t>(5000W/6000W)</a:t>
            </a:r>
            <a:endParaRPr lang="en-MY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97EBF71E-A5C8-41C8-89F4-A11DE347D584}"/>
              </a:ext>
            </a:extLst>
          </p:cNvPr>
          <p:cNvSpPr/>
          <p:nvPr/>
        </p:nvSpPr>
        <p:spPr>
          <a:xfrm>
            <a:off x="8831956" y="5153967"/>
            <a:ext cx="30371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FFQ25/35KVL</a:t>
            </a:r>
          </a:p>
          <a:p>
            <a:pPr algn="ctr"/>
            <a:r>
              <a:rPr lang="en-US" sz="1200" dirty="0">
                <a:latin typeface="Arial" pitchFamily="34" charset="0"/>
                <a:cs typeface="Arial" pitchFamily="34" charset="0"/>
              </a:rPr>
              <a:t>(2500W/3500W)</a:t>
            </a:r>
            <a:endParaRPr lang="en-MY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4A4BF035-1078-422B-8368-B7EB56690FCF}"/>
              </a:ext>
            </a:extLst>
          </p:cNvPr>
          <p:cNvSpPr/>
          <p:nvPr/>
        </p:nvSpPr>
        <p:spPr>
          <a:xfrm>
            <a:off x="8841850" y="5774353"/>
            <a:ext cx="30371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FFQ50/60KVL</a:t>
            </a:r>
          </a:p>
          <a:p>
            <a:pPr algn="ctr"/>
            <a:r>
              <a:rPr lang="en-US" sz="1200" dirty="0">
                <a:latin typeface="Arial" pitchFamily="34" charset="0"/>
                <a:cs typeface="Arial" pitchFamily="34" charset="0"/>
              </a:rPr>
              <a:t>(5000W/6000W)</a:t>
            </a:r>
            <a:endParaRPr lang="en-MY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02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D4D8E96-910A-4B4A-B129-F8A87FC68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987" y="1672678"/>
            <a:ext cx="4115702" cy="1537078"/>
          </a:xfrm>
          <a:prstGeom prst="rect">
            <a:avLst/>
          </a:prstGeom>
        </p:spPr>
      </p:pic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175A2B38-0554-4572-B086-6C5E87300AE9}"/>
              </a:ext>
            </a:extLst>
          </p:cNvPr>
          <p:cNvSpPr txBox="1">
            <a:spLocks/>
          </p:cNvSpPr>
          <p:nvPr/>
        </p:nvSpPr>
        <p:spPr>
          <a:xfrm>
            <a:off x="238424" y="827104"/>
            <a:ext cx="11376633" cy="4235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Dimensiones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, pesos,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nivel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sonoro</a:t>
            </a:r>
            <a:endParaRPr lang="en-US" sz="2400" spc="300" dirty="0">
              <a:solidFill>
                <a:srgbClr val="002060"/>
              </a:solidFill>
              <a:latin typeface="Arial Black" pitchFamily="34" charset="0"/>
              <a:ea typeface="MS PGothic" pitchFamily="34" charset="-128"/>
              <a:cs typeface="Arial" pitchFamily="34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8CBF8729-2E7C-453D-8C8E-86C3D6FA9BDD}"/>
              </a:ext>
            </a:extLst>
          </p:cNvPr>
          <p:cNvGrpSpPr/>
          <p:nvPr/>
        </p:nvGrpSpPr>
        <p:grpSpPr>
          <a:xfrm>
            <a:off x="8132996" y="1801011"/>
            <a:ext cx="1552330" cy="1226129"/>
            <a:chOff x="7154872" y="1557274"/>
            <a:chExt cx="1552330" cy="1226129"/>
          </a:xfrm>
        </p:grpSpPr>
        <p:sp>
          <p:nvSpPr>
            <p:cNvPr id="6" name="TextBox 1">
              <a:extLst>
                <a:ext uri="{FF2B5EF4-FFF2-40B4-BE49-F238E27FC236}">
                  <a16:creationId xmlns:a16="http://schemas.microsoft.com/office/drawing/2014/main" id="{59C4BF57-1BF5-4753-B700-1C4101D6DCAB}"/>
                </a:ext>
              </a:extLst>
            </p:cNvPr>
            <p:cNvSpPr txBox="1"/>
            <p:nvPr/>
          </p:nvSpPr>
          <p:spPr>
            <a:xfrm>
              <a:off x="8126145" y="2248610"/>
              <a:ext cx="5810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9 kg</a:t>
              </a:r>
            </a:p>
          </p:txBody>
        </p:sp>
        <p:pic>
          <p:nvPicPr>
            <p:cNvPr id="7" name="Picture 17" descr="C:\Users\eu0440\AppData\Local\Microsoft\Windows\Temporary Internet Files\Content.IE5\DPOLUGHK\weight_lifting_cartoon_man[1].jpg">
              <a:extLst>
                <a:ext uri="{FF2B5EF4-FFF2-40B4-BE49-F238E27FC236}">
                  <a16:creationId xmlns:a16="http://schemas.microsoft.com/office/drawing/2014/main" id="{92E6F82E-AD96-48B2-835C-EBF45BD63A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4872" y="1557274"/>
              <a:ext cx="1232291" cy="12261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5D02DEA5-836F-438C-B624-F2A96DBFE0BC}"/>
              </a:ext>
            </a:extLst>
          </p:cNvPr>
          <p:cNvGrpSpPr/>
          <p:nvPr/>
        </p:nvGrpSpPr>
        <p:grpSpPr>
          <a:xfrm>
            <a:off x="9802345" y="970358"/>
            <a:ext cx="1628902" cy="2290489"/>
            <a:chOff x="8719971" y="807993"/>
            <a:chExt cx="1628902" cy="2290489"/>
          </a:xfrm>
        </p:grpSpPr>
        <p:sp>
          <p:nvSpPr>
            <p:cNvPr id="9" name="TextBox 1">
              <a:extLst>
                <a:ext uri="{FF2B5EF4-FFF2-40B4-BE49-F238E27FC236}">
                  <a16:creationId xmlns:a16="http://schemas.microsoft.com/office/drawing/2014/main" id="{D5E52F93-6C80-44CA-B9B1-6F9DA4FA7D69}"/>
                </a:ext>
              </a:extLst>
            </p:cNvPr>
            <p:cNvSpPr txBox="1"/>
            <p:nvPr/>
          </p:nvSpPr>
          <p:spPr>
            <a:xfrm>
              <a:off x="8975326" y="2729150"/>
              <a:ext cx="11649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38-23 dBA</a:t>
              </a:r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545927E2-D8D0-4077-9026-9EAD7681E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9971" y="807993"/>
              <a:ext cx="1628902" cy="1509438"/>
            </a:xfrm>
            <a:prstGeom prst="rect">
              <a:avLst/>
            </a:prstGeom>
          </p:spPr>
        </p:pic>
        <p:sp>
          <p:nvSpPr>
            <p:cNvPr id="11" name="TextBox 1">
              <a:extLst>
                <a:ext uri="{FF2B5EF4-FFF2-40B4-BE49-F238E27FC236}">
                  <a16:creationId xmlns:a16="http://schemas.microsoft.com/office/drawing/2014/main" id="{99614256-1AAF-4CEF-A02A-7FC32E92C379}"/>
                </a:ext>
              </a:extLst>
            </p:cNvPr>
            <p:cNvSpPr txBox="1"/>
            <p:nvPr/>
          </p:nvSpPr>
          <p:spPr>
            <a:xfrm>
              <a:off x="8927195" y="2162093"/>
              <a:ext cx="11649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37-22 dBA</a:t>
              </a:r>
            </a:p>
          </p:txBody>
        </p:sp>
        <p:sp>
          <p:nvSpPr>
            <p:cNvPr id="12" name="Rectangle 16">
              <a:extLst>
                <a:ext uri="{FF2B5EF4-FFF2-40B4-BE49-F238E27FC236}">
                  <a16:creationId xmlns:a16="http://schemas.microsoft.com/office/drawing/2014/main" id="{B74434D5-C0F1-4AD7-95BB-F68975E12849}"/>
                </a:ext>
              </a:extLst>
            </p:cNvPr>
            <p:cNvSpPr/>
            <p:nvPr/>
          </p:nvSpPr>
          <p:spPr>
            <a:xfrm>
              <a:off x="8880301" y="1978877"/>
              <a:ext cx="125477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FTXS25</a:t>
              </a:r>
            </a:p>
          </p:txBody>
        </p:sp>
        <p:sp>
          <p:nvSpPr>
            <p:cNvPr id="13" name="Rectangle 16">
              <a:extLst>
                <a:ext uri="{FF2B5EF4-FFF2-40B4-BE49-F238E27FC236}">
                  <a16:creationId xmlns:a16="http://schemas.microsoft.com/office/drawing/2014/main" id="{6A39F1DD-8270-4E26-8572-D61B523716E7}"/>
                </a:ext>
              </a:extLst>
            </p:cNvPr>
            <p:cNvSpPr/>
            <p:nvPr/>
          </p:nvSpPr>
          <p:spPr>
            <a:xfrm>
              <a:off x="8919165" y="2543402"/>
              <a:ext cx="125477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FTXS35</a:t>
              </a:r>
            </a:p>
          </p:txBody>
        </p:sp>
      </p:grpSp>
      <p:sp>
        <p:nvSpPr>
          <p:cNvPr id="14" name="Rectangle 16">
            <a:extLst>
              <a:ext uri="{FF2B5EF4-FFF2-40B4-BE49-F238E27FC236}">
                <a16:creationId xmlns:a16="http://schemas.microsoft.com/office/drawing/2014/main" id="{B286D0EE-E925-4880-807E-15DABBBF0B5C}"/>
              </a:ext>
            </a:extLst>
          </p:cNvPr>
          <p:cNvSpPr/>
          <p:nvPr/>
        </p:nvSpPr>
        <p:spPr>
          <a:xfrm>
            <a:off x="2336643" y="3136612"/>
            <a:ext cx="30371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FTXS25/35KVM</a:t>
            </a:r>
          </a:p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(3/8” / 1/4”)</a:t>
            </a:r>
          </a:p>
        </p:txBody>
      </p:sp>
      <p:pic>
        <p:nvPicPr>
          <p:cNvPr id="15" name="Picture 19" descr="C:\Users\eu0440\AppData\Local\Microsoft\Windows\Temporary Internet Files\Content.IE5\DMIAQKOC\meter_stick[1].gif">
            <a:extLst>
              <a:ext uri="{FF2B5EF4-FFF2-40B4-BE49-F238E27FC236}">
                <a16:creationId xmlns:a16="http://schemas.microsoft.com/office/drawing/2014/main" id="{A423BEC0-3564-4ED2-A2DF-BBD276EB3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706" y="1429643"/>
            <a:ext cx="1375434" cy="110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Gerade Verbindung mit Pfeil 25">
            <a:extLst>
              <a:ext uri="{FF2B5EF4-FFF2-40B4-BE49-F238E27FC236}">
                <a16:creationId xmlns:a16="http://schemas.microsoft.com/office/drawing/2014/main" id="{ECACDFF4-91F8-44EF-A0F0-1E8444D698F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3987" y="1588707"/>
            <a:ext cx="4015748" cy="0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7" name="Textfeld 62">
            <a:extLst>
              <a:ext uri="{FF2B5EF4-FFF2-40B4-BE49-F238E27FC236}">
                <a16:creationId xmlns:a16="http://schemas.microsoft.com/office/drawing/2014/main" id="{B8688FD0-9597-4238-968E-907BC6F4E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5058" y="1250669"/>
            <a:ext cx="11135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800mm</a:t>
            </a:r>
          </a:p>
        </p:txBody>
      </p:sp>
      <p:pic>
        <p:nvPicPr>
          <p:cNvPr id="18" name="Picture 19" descr="C:\Users\eu0440\AppData\Local\Microsoft\Windows\Temporary Internet Files\Content.IE5\DMIAQKOC\meter_stick[1].gif">
            <a:extLst>
              <a:ext uri="{FF2B5EF4-FFF2-40B4-BE49-F238E27FC236}">
                <a16:creationId xmlns:a16="http://schemas.microsoft.com/office/drawing/2014/main" id="{C2538682-F6FE-4226-B9BC-3DDD07C49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625" y="3576360"/>
            <a:ext cx="1375434" cy="110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6E73080-1883-4FDF-B544-8B7A2D5942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2908" y="1669636"/>
            <a:ext cx="1157212" cy="1591211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6C452354-BE89-44F0-B0DA-11E6F0FD26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5889" y="4430335"/>
            <a:ext cx="1413908" cy="170197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A4AE930-CB75-413E-802D-3468B1209D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7249" y="4466827"/>
            <a:ext cx="4979491" cy="1628988"/>
          </a:xfrm>
          <a:prstGeom prst="rect">
            <a:avLst/>
          </a:prstGeom>
        </p:spPr>
      </p:pic>
      <p:cxnSp>
        <p:nvCxnSpPr>
          <p:cNvPr id="23" name="Gerade Verbindung mit Pfeil 37">
            <a:extLst>
              <a:ext uri="{FF2B5EF4-FFF2-40B4-BE49-F238E27FC236}">
                <a16:creationId xmlns:a16="http://schemas.microsoft.com/office/drawing/2014/main" id="{5419645F-3491-4D01-B89B-F9AAE76037B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672908" y="1776893"/>
            <a:ext cx="2118" cy="1432863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4" name="Textfeld 62">
            <a:extLst>
              <a:ext uri="{FF2B5EF4-FFF2-40B4-BE49-F238E27FC236}">
                <a16:creationId xmlns:a16="http://schemas.microsoft.com/office/drawing/2014/main" id="{4A1954A2-DE7D-435A-B246-0FB107A66DFB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5902334" y="2252261"/>
            <a:ext cx="11135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283mm</a:t>
            </a:r>
          </a:p>
        </p:txBody>
      </p:sp>
      <p:cxnSp>
        <p:nvCxnSpPr>
          <p:cNvPr id="25" name="Gerade Verbindung mit Pfeil 25">
            <a:extLst>
              <a:ext uri="{FF2B5EF4-FFF2-40B4-BE49-F238E27FC236}">
                <a16:creationId xmlns:a16="http://schemas.microsoft.com/office/drawing/2014/main" id="{7FDBFD6E-7DC9-4B38-9DEE-7504A9ED611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787167" y="1669636"/>
            <a:ext cx="1003993" cy="0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6" name="Textfeld 62">
            <a:extLst>
              <a:ext uri="{FF2B5EF4-FFF2-40B4-BE49-F238E27FC236}">
                <a16:creationId xmlns:a16="http://schemas.microsoft.com/office/drawing/2014/main" id="{403AC853-815F-4C1E-A8A6-BF6C8A1DF6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383" y="1300303"/>
            <a:ext cx="11135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195mm</a:t>
            </a:r>
          </a:p>
        </p:txBody>
      </p:sp>
      <p:cxnSp>
        <p:nvCxnSpPr>
          <p:cNvPr id="30" name="Gerade Verbindung mit Pfeil 25">
            <a:extLst>
              <a:ext uri="{FF2B5EF4-FFF2-40B4-BE49-F238E27FC236}">
                <a16:creationId xmlns:a16="http://schemas.microsoft.com/office/drawing/2014/main" id="{C7BF4537-E499-4E49-B0B5-49C7EB71A7B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36190" y="4276103"/>
            <a:ext cx="4733545" cy="0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32" name="Textfeld 62">
            <a:extLst>
              <a:ext uri="{FF2B5EF4-FFF2-40B4-BE49-F238E27FC236}">
                <a16:creationId xmlns:a16="http://schemas.microsoft.com/office/drawing/2014/main" id="{3AFD30BB-BBE3-4D3D-9ACA-BC32E3A07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0214" y="3944122"/>
            <a:ext cx="11135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1050mm</a:t>
            </a:r>
          </a:p>
        </p:txBody>
      </p:sp>
      <p:cxnSp>
        <p:nvCxnSpPr>
          <p:cNvPr id="33" name="Gerade Verbindung mit Pfeil 37">
            <a:extLst>
              <a:ext uri="{FF2B5EF4-FFF2-40B4-BE49-F238E27FC236}">
                <a16:creationId xmlns:a16="http://schemas.microsoft.com/office/drawing/2014/main" id="{E01241AF-BCFE-4CD1-921D-D363A9C3C04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02426" y="4569465"/>
            <a:ext cx="0" cy="1526350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34" name="Gerade Verbindung mit Pfeil 25">
            <a:extLst>
              <a:ext uri="{FF2B5EF4-FFF2-40B4-BE49-F238E27FC236}">
                <a16:creationId xmlns:a16="http://schemas.microsoft.com/office/drawing/2014/main" id="{5CC3BF68-6107-42D8-9B30-9C9A7DB6A4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501688" y="4462207"/>
            <a:ext cx="1276593" cy="0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37" name="Textfeld 62">
            <a:extLst>
              <a:ext uri="{FF2B5EF4-FFF2-40B4-BE49-F238E27FC236}">
                <a16:creationId xmlns:a16="http://schemas.microsoft.com/office/drawing/2014/main" id="{473BFD17-C3E2-4AF5-962B-3044AEED9BFE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5693768" y="5096655"/>
            <a:ext cx="11135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290mm</a:t>
            </a:r>
          </a:p>
        </p:txBody>
      </p:sp>
      <p:sp>
        <p:nvSpPr>
          <p:cNvPr id="38" name="Textfeld 62">
            <a:extLst>
              <a:ext uri="{FF2B5EF4-FFF2-40B4-BE49-F238E27FC236}">
                <a16:creationId xmlns:a16="http://schemas.microsoft.com/office/drawing/2014/main" id="{0B584BF1-F168-437A-88C8-EFE85764A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3220" y="4128788"/>
            <a:ext cx="11135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238mm</a:t>
            </a:r>
          </a:p>
        </p:txBody>
      </p:sp>
      <p:sp>
        <p:nvSpPr>
          <p:cNvPr id="39" name="Rectangle 16">
            <a:extLst>
              <a:ext uri="{FF2B5EF4-FFF2-40B4-BE49-F238E27FC236}">
                <a16:creationId xmlns:a16="http://schemas.microsoft.com/office/drawing/2014/main" id="{9948052B-0E4E-4A02-A566-C9A9C91670CC}"/>
              </a:ext>
            </a:extLst>
          </p:cNvPr>
          <p:cNvSpPr/>
          <p:nvPr/>
        </p:nvSpPr>
        <p:spPr>
          <a:xfrm>
            <a:off x="1753986" y="6030896"/>
            <a:ext cx="38096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FTXS50/60KVM – FTXS71KVM</a:t>
            </a:r>
          </a:p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(1/2” / 1/4”)    –    (5/8” / 1/4”)</a:t>
            </a:r>
          </a:p>
        </p:txBody>
      </p:sp>
      <p:grpSp>
        <p:nvGrpSpPr>
          <p:cNvPr id="40" name="Grupo 39">
            <a:extLst>
              <a:ext uri="{FF2B5EF4-FFF2-40B4-BE49-F238E27FC236}">
                <a16:creationId xmlns:a16="http://schemas.microsoft.com/office/drawing/2014/main" id="{C072F70B-4D4D-4C8A-A0F1-A580A16F1A3A}"/>
              </a:ext>
            </a:extLst>
          </p:cNvPr>
          <p:cNvGrpSpPr/>
          <p:nvPr/>
        </p:nvGrpSpPr>
        <p:grpSpPr>
          <a:xfrm>
            <a:off x="8132996" y="4611972"/>
            <a:ext cx="1669349" cy="1226129"/>
            <a:chOff x="7154872" y="1557274"/>
            <a:chExt cx="1669349" cy="1226129"/>
          </a:xfrm>
        </p:grpSpPr>
        <p:sp>
          <p:nvSpPr>
            <p:cNvPr id="41" name="TextBox 1">
              <a:extLst>
                <a:ext uri="{FF2B5EF4-FFF2-40B4-BE49-F238E27FC236}">
                  <a16:creationId xmlns:a16="http://schemas.microsoft.com/office/drawing/2014/main" id="{7286AFED-5F21-4393-8397-92ED8ADDF227}"/>
                </a:ext>
              </a:extLst>
            </p:cNvPr>
            <p:cNvSpPr txBox="1"/>
            <p:nvPr/>
          </p:nvSpPr>
          <p:spPr>
            <a:xfrm>
              <a:off x="8126145" y="2248610"/>
              <a:ext cx="6980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12 kg</a:t>
              </a:r>
            </a:p>
          </p:txBody>
        </p:sp>
        <p:pic>
          <p:nvPicPr>
            <p:cNvPr id="42" name="Picture 17" descr="C:\Users\eu0440\AppData\Local\Microsoft\Windows\Temporary Internet Files\Content.IE5\DPOLUGHK\weight_lifting_cartoon_man[1].jpg">
              <a:extLst>
                <a:ext uri="{FF2B5EF4-FFF2-40B4-BE49-F238E27FC236}">
                  <a16:creationId xmlns:a16="http://schemas.microsoft.com/office/drawing/2014/main" id="{D7A1745B-4353-4E10-93E8-4BAD57F378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4872" y="1557274"/>
              <a:ext cx="1232291" cy="12261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3" name="Grupo 42">
            <a:extLst>
              <a:ext uri="{FF2B5EF4-FFF2-40B4-BE49-F238E27FC236}">
                <a16:creationId xmlns:a16="http://schemas.microsoft.com/office/drawing/2014/main" id="{2563AE4C-883C-4442-A31F-CDF48521DB14}"/>
              </a:ext>
            </a:extLst>
          </p:cNvPr>
          <p:cNvGrpSpPr/>
          <p:nvPr/>
        </p:nvGrpSpPr>
        <p:grpSpPr>
          <a:xfrm>
            <a:off x="9825716" y="3788341"/>
            <a:ext cx="1628902" cy="2290489"/>
            <a:chOff x="8719971" y="807993"/>
            <a:chExt cx="1628902" cy="2290489"/>
          </a:xfrm>
        </p:grpSpPr>
        <p:sp>
          <p:nvSpPr>
            <p:cNvPr id="44" name="TextBox 1">
              <a:extLst>
                <a:ext uri="{FF2B5EF4-FFF2-40B4-BE49-F238E27FC236}">
                  <a16:creationId xmlns:a16="http://schemas.microsoft.com/office/drawing/2014/main" id="{DAE152F8-55BC-4CD9-82A4-3075A9185180}"/>
                </a:ext>
              </a:extLst>
            </p:cNvPr>
            <p:cNvSpPr txBox="1"/>
            <p:nvPr/>
          </p:nvSpPr>
          <p:spPr>
            <a:xfrm>
              <a:off x="8975326" y="2729150"/>
              <a:ext cx="11649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45-33 dBA</a:t>
              </a:r>
            </a:p>
          </p:txBody>
        </p:sp>
        <p:pic>
          <p:nvPicPr>
            <p:cNvPr id="45" name="Imagen 44">
              <a:extLst>
                <a:ext uri="{FF2B5EF4-FFF2-40B4-BE49-F238E27FC236}">
                  <a16:creationId xmlns:a16="http://schemas.microsoft.com/office/drawing/2014/main" id="{F90139B7-608C-41CC-9682-235BB14299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9971" y="807993"/>
              <a:ext cx="1628902" cy="1509438"/>
            </a:xfrm>
            <a:prstGeom prst="rect">
              <a:avLst/>
            </a:prstGeom>
          </p:spPr>
        </p:pic>
        <p:sp>
          <p:nvSpPr>
            <p:cNvPr id="46" name="TextBox 1">
              <a:extLst>
                <a:ext uri="{FF2B5EF4-FFF2-40B4-BE49-F238E27FC236}">
                  <a16:creationId xmlns:a16="http://schemas.microsoft.com/office/drawing/2014/main" id="{550160A9-8BB5-4F12-8402-A71FBC1CF22C}"/>
                </a:ext>
              </a:extLst>
            </p:cNvPr>
            <p:cNvSpPr txBox="1"/>
            <p:nvPr/>
          </p:nvSpPr>
          <p:spPr>
            <a:xfrm>
              <a:off x="8927195" y="2162093"/>
              <a:ext cx="11649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44-32 dBA</a:t>
              </a:r>
            </a:p>
          </p:txBody>
        </p:sp>
        <p:sp>
          <p:nvSpPr>
            <p:cNvPr id="47" name="Rectangle 16">
              <a:extLst>
                <a:ext uri="{FF2B5EF4-FFF2-40B4-BE49-F238E27FC236}">
                  <a16:creationId xmlns:a16="http://schemas.microsoft.com/office/drawing/2014/main" id="{3CDEF778-ABFC-4E48-82F2-41093E7CA7C4}"/>
                </a:ext>
              </a:extLst>
            </p:cNvPr>
            <p:cNvSpPr/>
            <p:nvPr/>
          </p:nvSpPr>
          <p:spPr>
            <a:xfrm>
              <a:off x="8880301" y="1978877"/>
              <a:ext cx="125477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FTXS50</a:t>
              </a:r>
            </a:p>
          </p:txBody>
        </p:sp>
        <p:sp>
          <p:nvSpPr>
            <p:cNvPr id="48" name="Rectangle 16">
              <a:extLst>
                <a:ext uri="{FF2B5EF4-FFF2-40B4-BE49-F238E27FC236}">
                  <a16:creationId xmlns:a16="http://schemas.microsoft.com/office/drawing/2014/main" id="{721ECEE5-4DCE-4D59-B011-8C8A65EB20D5}"/>
                </a:ext>
              </a:extLst>
            </p:cNvPr>
            <p:cNvSpPr/>
            <p:nvPr/>
          </p:nvSpPr>
          <p:spPr>
            <a:xfrm>
              <a:off x="8919165" y="2543402"/>
              <a:ext cx="125477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FTXS60</a:t>
              </a:r>
            </a:p>
          </p:txBody>
        </p:sp>
      </p:grpSp>
      <p:sp>
        <p:nvSpPr>
          <p:cNvPr id="49" name="TextBox 1">
            <a:extLst>
              <a:ext uri="{FF2B5EF4-FFF2-40B4-BE49-F238E27FC236}">
                <a16:creationId xmlns:a16="http://schemas.microsoft.com/office/drawing/2014/main" id="{F2973C89-2A69-42D4-917A-9A817B935F9D}"/>
              </a:ext>
            </a:extLst>
          </p:cNvPr>
          <p:cNvSpPr txBox="1"/>
          <p:nvPr/>
        </p:nvSpPr>
        <p:spPr>
          <a:xfrm>
            <a:off x="10078923" y="6274022"/>
            <a:ext cx="1164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46-34 dBA</a:t>
            </a:r>
          </a:p>
        </p:txBody>
      </p:sp>
      <p:sp>
        <p:nvSpPr>
          <p:cNvPr id="50" name="Rectangle 16">
            <a:extLst>
              <a:ext uri="{FF2B5EF4-FFF2-40B4-BE49-F238E27FC236}">
                <a16:creationId xmlns:a16="http://schemas.microsoft.com/office/drawing/2014/main" id="{0EA7F6EC-5DD5-450B-8D86-53F7C58905EA}"/>
              </a:ext>
            </a:extLst>
          </p:cNvPr>
          <p:cNvSpPr/>
          <p:nvPr/>
        </p:nvSpPr>
        <p:spPr>
          <a:xfrm>
            <a:off x="10022762" y="6088274"/>
            <a:ext cx="12547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FTXS71</a:t>
            </a:r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B604A8D8-10E8-45A0-A073-C6C2A58A0551}"/>
              </a:ext>
            </a:extLst>
          </p:cNvPr>
          <p:cNvSpPr/>
          <p:nvPr/>
        </p:nvSpPr>
        <p:spPr>
          <a:xfrm>
            <a:off x="0" y="38637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High</a:t>
            </a:r>
            <a:endParaRPr lang="es-AR" sz="1200" dirty="0"/>
          </a:p>
        </p:txBody>
      </p:sp>
    </p:spTree>
    <p:extLst>
      <p:ext uri="{BB962C8B-B14F-4D97-AF65-F5344CB8AC3E}">
        <p14:creationId xmlns:p14="http://schemas.microsoft.com/office/powerpoint/2010/main" val="346131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DCCE8E2-2597-4999-B325-9DB2ED7E1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903" y="1754807"/>
            <a:ext cx="3028670" cy="1797060"/>
          </a:xfrm>
          <a:prstGeom prst="rect">
            <a:avLst/>
          </a:prstGeom>
        </p:spPr>
      </p:pic>
      <p:pic>
        <p:nvPicPr>
          <p:cNvPr id="4" name="Picture 19" descr="C:\Users\eu0440\AppData\Local\Microsoft\Windows\Temporary Internet Files\Content.IE5\DMIAQKOC\meter_stick[1].gif">
            <a:extLst>
              <a:ext uri="{FF2B5EF4-FFF2-40B4-BE49-F238E27FC236}">
                <a16:creationId xmlns:a16="http://schemas.microsoft.com/office/drawing/2014/main" id="{57F539F4-7BD8-49E0-944E-67850812F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53" y="772817"/>
            <a:ext cx="1375434" cy="110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9" descr="C:\Users\eu0440\AppData\Local\Microsoft\Windows\Temporary Internet Files\Content.IE5\DMIAQKOC\meter_stick[1].gif">
            <a:extLst>
              <a:ext uri="{FF2B5EF4-FFF2-40B4-BE49-F238E27FC236}">
                <a16:creationId xmlns:a16="http://schemas.microsoft.com/office/drawing/2014/main" id="{0A1D316E-5527-43D5-9F5D-1B6A198F7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1375434" cy="110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8E2FFD1-D97E-451F-8CDE-3259C4155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79" y="4533857"/>
            <a:ext cx="3810835" cy="226115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555B37F-A158-46CE-A7B7-638125C137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3445" y="772817"/>
            <a:ext cx="4573002" cy="2439000"/>
          </a:xfrm>
          <a:prstGeom prst="rect">
            <a:avLst/>
          </a:prstGeom>
        </p:spPr>
      </p:pic>
      <p:sp>
        <p:nvSpPr>
          <p:cNvPr id="11" name="Rectangle 16">
            <a:extLst>
              <a:ext uri="{FF2B5EF4-FFF2-40B4-BE49-F238E27FC236}">
                <a16:creationId xmlns:a16="http://schemas.microsoft.com/office/drawing/2014/main" id="{824B0B33-0465-4F24-ABFD-2F1C0F714BAD}"/>
              </a:ext>
            </a:extLst>
          </p:cNvPr>
          <p:cNvSpPr/>
          <p:nvPr/>
        </p:nvSpPr>
        <p:spPr>
          <a:xfrm>
            <a:off x="676498" y="1047687"/>
            <a:ext cx="30371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CDXS25/35KVM</a:t>
            </a:r>
          </a:p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(3/8” / 1/4”)</a:t>
            </a:r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D6B91E9B-6935-4D3D-96C7-7DD1B864B240}"/>
              </a:ext>
            </a:extLst>
          </p:cNvPr>
          <p:cNvSpPr/>
          <p:nvPr/>
        </p:nvSpPr>
        <p:spPr>
          <a:xfrm>
            <a:off x="703270" y="3885198"/>
            <a:ext cx="30371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CDXS50/60KVM</a:t>
            </a:r>
          </a:p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(1/2” / 1/4”)</a:t>
            </a: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80A2271B-5F9E-4638-8CBD-53798CDFC459}"/>
              </a:ext>
            </a:extLst>
          </p:cNvPr>
          <p:cNvGrpSpPr/>
          <p:nvPr/>
        </p:nvGrpSpPr>
        <p:grpSpPr>
          <a:xfrm>
            <a:off x="4185127" y="5458217"/>
            <a:ext cx="1669349" cy="1226129"/>
            <a:chOff x="7154872" y="1557274"/>
            <a:chExt cx="1669349" cy="1226129"/>
          </a:xfrm>
        </p:grpSpPr>
        <p:sp>
          <p:nvSpPr>
            <p:cNvPr id="17" name="TextBox 1">
              <a:extLst>
                <a:ext uri="{FF2B5EF4-FFF2-40B4-BE49-F238E27FC236}">
                  <a16:creationId xmlns:a16="http://schemas.microsoft.com/office/drawing/2014/main" id="{8F274CEC-52B8-42A9-90B5-0C12CF116575}"/>
                </a:ext>
              </a:extLst>
            </p:cNvPr>
            <p:cNvSpPr txBox="1"/>
            <p:nvPr/>
          </p:nvSpPr>
          <p:spPr>
            <a:xfrm>
              <a:off x="8126145" y="2248610"/>
              <a:ext cx="6980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30 kg</a:t>
              </a:r>
            </a:p>
          </p:txBody>
        </p:sp>
        <p:pic>
          <p:nvPicPr>
            <p:cNvPr id="18" name="Picture 17" descr="C:\Users\eu0440\AppData\Local\Microsoft\Windows\Temporary Internet Files\Content.IE5\DPOLUGHK\weight_lifting_cartoon_man[1].jpg">
              <a:extLst>
                <a:ext uri="{FF2B5EF4-FFF2-40B4-BE49-F238E27FC236}">
                  <a16:creationId xmlns:a16="http://schemas.microsoft.com/office/drawing/2014/main" id="{C72F8F70-17E2-41F1-9DDB-82C6D214E0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4872" y="1557274"/>
              <a:ext cx="1232291" cy="12261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9" name="Gerade Verbindung mit Pfeil 25">
            <a:extLst>
              <a:ext uri="{FF2B5EF4-FFF2-40B4-BE49-F238E27FC236}">
                <a16:creationId xmlns:a16="http://schemas.microsoft.com/office/drawing/2014/main" id="{0DBC58CE-233B-47C9-A9A3-3CA3F92AE5C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15451" y="1703349"/>
            <a:ext cx="1839219" cy="288967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0" name="Textfeld 62">
            <a:extLst>
              <a:ext uri="{FF2B5EF4-FFF2-40B4-BE49-F238E27FC236}">
                <a16:creationId xmlns:a16="http://schemas.microsoft.com/office/drawing/2014/main" id="{88F11694-783A-400C-BB18-EC9DB9C62171}"/>
              </a:ext>
            </a:extLst>
          </p:cNvPr>
          <p:cNvSpPr txBox="1">
            <a:spLocks noChangeArrowheads="1"/>
          </p:cNvSpPr>
          <p:nvPr/>
        </p:nvSpPr>
        <p:spPr bwMode="auto">
          <a:xfrm rot="385435">
            <a:off x="2121407" y="1535325"/>
            <a:ext cx="11135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900mm</a:t>
            </a:r>
          </a:p>
        </p:txBody>
      </p:sp>
      <p:cxnSp>
        <p:nvCxnSpPr>
          <p:cNvPr id="22" name="Gerade Verbindung mit Pfeil 25">
            <a:extLst>
              <a:ext uri="{FF2B5EF4-FFF2-40B4-BE49-F238E27FC236}">
                <a16:creationId xmlns:a16="http://schemas.microsoft.com/office/drawing/2014/main" id="{6D3272CD-4C2E-4D03-9A84-C7795B53941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38299" y="4467062"/>
            <a:ext cx="2256864" cy="422928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5" name="Textfeld 62">
            <a:extLst>
              <a:ext uri="{FF2B5EF4-FFF2-40B4-BE49-F238E27FC236}">
                <a16:creationId xmlns:a16="http://schemas.microsoft.com/office/drawing/2014/main" id="{880D51A1-E7F0-44AB-87D3-7179953BCEFA}"/>
              </a:ext>
            </a:extLst>
          </p:cNvPr>
          <p:cNvSpPr txBox="1">
            <a:spLocks noChangeArrowheads="1"/>
          </p:cNvSpPr>
          <p:nvPr/>
        </p:nvSpPr>
        <p:spPr bwMode="auto">
          <a:xfrm rot="611101">
            <a:off x="2412865" y="4372837"/>
            <a:ext cx="11135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1100mm</a:t>
            </a:r>
          </a:p>
        </p:txBody>
      </p: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5C52667D-CC3A-463D-9D59-0011110D5FD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766731" y="2851492"/>
            <a:ext cx="687939" cy="822720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32" name="Gerade Verbindung mit Pfeil 25">
            <a:extLst>
              <a:ext uri="{FF2B5EF4-FFF2-40B4-BE49-F238E27FC236}">
                <a16:creationId xmlns:a16="http://schemas.microsoft.com/office/drawing/2014/main" id="{C6B38A13-C5DA-40C9-9D06-52FC01645D0A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152235" y="5926948"/>
            <a:ext cx="742928" cy="900738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34" name="Textfeld 62">
            <a:extLst>
              <a:ext uri="{FF2B5EF4-FFF2-40B4-BE49-F238E27FC236}">
                <a16:creationId xmlns:a16="http://schemas.microsoft.com/office/drawing/2014/main" id="{A2472E65-C2C5-499A-8389-937E0950F1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3525" y="3155153"/>
            <a:ext cx="11135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620mm</a:t>
            </a:r>
          </a:p>
        </p:txBody>
      </p:sp>
      <p:sp>
        <p:nvSpPr>
          <p:cNvPr id="35" name="Textfeld 62">
            <a:extLst>
              <a:ext uri="{FF2B5EF4-FFF2-40B4-BE49-F238E27FC236}">
                <a16:creationId xmlns:a16="http://schemas.microsoft.com/office/drawing/2014/main" id="{2B3E877F-2CAD-49BC-AF08-8183DA66C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4344" y="6257352"/>
            <a:ext cx="11135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620mm</a:t>
            </a:r>
          </a:p>
        </p:txBody>
      </p:sp>
      <p:cxnSp>
        <p:nvCxnSpPr>
          <p:cNvPr id="36" name="Gerade Verbindung mit Pfeil 25">
            <a:extLst>
              <a:ext uri="{FF2B5EF4-FFF2-40B4-BE49-F238E27FC236}">
                <a16:creationId xmlns:a16="http://schemas.microsoft.com/office/drawing/2014/main" id="{2A8353EC-A70B-472A-8F9A-9A411CDC173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541429" y="2136287"/>
            <a:ext cx="0" cy="607265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42" name="Gerade Verbindung mit Pfeil 25">
            <a:extLst>
              <a:ext uri="{FF2B5EF4-FFF2-40B4-BE49-F238E27FC236}">
                <a16:creationId xmlns:a16="http://schemas.microsoft.com/office/drawing/2014/main" id="{6D23DD4E-38F5-40FF-B637-5E941247C64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997353" y="5154584"/>
            <a:ext cx="0" cy="607265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43" name="Textfeld 62">
            <a:extLst>
              <a:ext uri="{FF2B5EF4-FFF2-40B4-BE49-F238E27FC236}">
                <a16:creationId xmlns:a16="http://schemas.microsoft.com/office/drawing/2014/main" id="{757576F8-A7AA-4E21-9C11-BC5CF5C56F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4344" y="2252077"/>
            <a:ext cx="11135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200mm</a:t>
            </a:r>
          </a:p>
        </p:txBody>
      </p:sp>
      <p:sp>
        <p:nvSpPr>
          <p:cNvPr id="44" name="Textfeld 62">
            <a:extLst>
              <a:ext uri="{FF2B5EF4-FFF2-40B4-BE49-F238E27FC236}">
                <a16:creationId xmlns:a16="http://schemas.microsoft.com/office/drawing/2014/main" id="{C59530CB-1B05-4A35-B4BE-BDECA9755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5163" y="5273550"/>
            <a:ext cx="11135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200mm</a:t>
            </a:r>
          </a:p>
        </p:txBody>
      </p:sp>
      <p:grpSp>
        <p:nvGrpSpPr>
          <p:cNvPr id="46" name="Grupo 45">
            <a:extLst>
              <a:ext uri="{FF2B5EF4-FFF2-40B4-BE49-F238E27FC236}">
                <a16:creationId xmlns:a16="http://schemas.microsoft.com/office/drawing/2014/main" id="{0E64454A-63B6-4C2C-85FF-A6725AE81649}"/>
              </a:ext>
            </a:extLst>
          </p:cNvPr>
          <p:cNvGrpSpPr/>
          <p:nvPr/>
        </p:nvGrpSpPr>
        <p:grpSpPr>
          <a:xfrm>
            <a:off x="5707191" y="991042"/>
            <a:ext cx="1628902" cy="2290489"/>
            <a:chOff x="8719971" y="807993"/>
            <a:chExt cx="1628902" cy="2290489"/>
          </a:xfrm>
        </p:grpSpPr>
        <p:sp>
          <p:nvSpPr>
            <p:cNvPr id="47" name="TextBox 1">
              <a:extLst>
                <a:ext uri="{FF2B5EF4-FFF2-40B4-BE49-F238E27FC236}">
                  <a16:creationId xmlns:a16="http://schemas.microsoft.com/office/drawing/2014/main" id="{55C8E047-FE5E-45F8-A001-726F36B374B0}"/>
                </a:ext>
              </a:extLst>
            </p:cNvPr>
            <p:cNvSpPr txBox="1"/>
            <p:nvPr/>
          </p:nvSpPr>
          <p:spPr>
            <a:xfrm>
              <a:off x="8975326" y="2729150"/>
              <a:ext cx="11649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35-29 dBA</a:t>
              </a:r>
            </a:p>
          </p:txBody>
        </p:sp>
        <p:pic>
          <p:nvPicPr>
            <p:cNvPr id="48" name="Imagen 47">
              <a:extLst>
                <a:ext uri="{FF2B5EF4-FFF2-40B4-BE49-F238E27FC236}">
                  <a16:creationId xmlns:a16="http://schemas.microsoft.com/office/drawing/2014/main" id="{4ED476AB-79DD-4D1C-9EF0-4579FFC736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9971" y="807993"/>
              <a:ext cx="1628902" cy="1509438"/>
            </a:xfrm>
            <a:prstGeom prst="rect">
              <a:avLst/>
            </a:prstGeom>
          </p:spPr>
        </p:pic>
        <p:sp>
          <p:nvSpPr>
            <p:cNvPr id="49" name="TextBox 1">
              <a:extLst>
                <a:ext uri="{FF2B5EF4-FFF2-40B4-BE49-F238E27FC236}">
                  <a16:creationId xmlns:a16="http://schemas.microsoft.com/office/drawing/2014/main" id="{A561DE75-FED1-4A9D-ACC0-1D0CD211D78B}"/>
                </a:ext>
              </a:extLst>
            </p:cNvPr>
            <p:cNvSpPr txBox="1"/>
            <p:nvPr/>
          </p:nvSpPr>
          <p:spPr>
            <a:xfrm>
              <a:off x="8927195" y="2162093"/>
              <a:ext cx="11649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35-29 dBA</a:t>
              </a:r>
            </a:p>
          </p:txBody>
        </p:sp>
        <p:sp>
          <p:nvSpPr>
            <p:cNvPr id="50" name="Rectangle 16">
              <a:extLst>
                <a:ext uri="{FF2B5EF4-FFF2-40B4-BE49-F238E27FC236}">
                  <a16:creationId xmlns:a16="http://schemas.microsoft.com/office/drawing/2014/main" id="{BF45F7AE-0C42-4CA3-B6D6-7D22A694919C}"/>
                </a:ext>
              </a:extLst>
            </p:cNvPr>
            <p:cNvSpPr/>
            <p:nvPr/>
          </p:nvSpPr>
          <p:spPr>
            <a:xfrm>
              <a:off x="8880301" y="1978877"/>
              <a:ext cx="125477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CDXS25</a:t>
              </a:r>
            </a:p>
          </p:txBody>
        </p:sp>
        <p:sp>
          <p:nvSpPr>
            <p:cNvPr id="51" name="Rectangle 16">
              <a:extLst>
                <a:ext uri="{FF2B5EF4-FFF2-40B4-BE49-F238E27FC236}">
                  <a16:creationId xmlns:a16="http://schemas.microsoft.com/office/drawing/2014/main" id="{41E67B1D-7BC1-46FD-97E0-00BB190113F1}"/>
                </a:ext>
              </a:extLst>
            </p:cNvPr>
            <p:cNvSpPr/>
            <p:nvPr/>
          </p:nvSpPr>
          <p:spPr>
            <a:xfrm>
              <a:off x="8919165" y="2543402"/>
              <a:ext cx="125477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CDXS35</a:t>
              </a:r>
            </a:p>
          </p:txBody>
        </p:sp>
      </p:grpSp>
      <p:grpSp>
        <p:nvGrpSpPr>
          <p:cNvPr id="52" name="Grupo 51">
            <a:extLst>
              <a:ext uri="{FF2B5EF4-FFF2-40B4-BE49-F238E27FC236}">
                <a16:creationId xmlns:a16="http://schemas.microsoft.com/office/drawing/2014/main" id="{260BE059-A51C-43A1-B04B-A2E00C6C0EF3}"/>
              </a:ext>
            </a:extLst>
          </p:cNvPr>
          <p:cNvGrpSpPr/>
          <p:nvPr/>
        </p:nvGrpSpPr>
        <p:grpSpPr>
          <a:xfrm>
            <a:off x="5730562" y="4145828"/>
            <a:ext cx="1628902" cy="2290489"/>
            <a:chOff x="8719971" y="807993"/>
            <a:chExt cx="1628902" cy="2290489"/>
          </a:xfrm>
        </p:grpSpPr>
        <p:sp>
          <p:nvSpPr>
            <p:cNvPr id="53" name="TextBox 1">
              <a:extLst>
                <a:ext uri="{FF2B5EF4-FFF2-40B4-BE49-F238E27FC236}">
                  <a16:creationId xmlns:a16="http://schemas.microsoft.com/office/drawing/2014/main" id="{4076AE06-2EF1-4D14-8221-79F1F1F4BAA5}"/>
                </a:ext>
              </a:extLst>
            </p:cNvPr>
            <p:cNvSpPr txBox="1"/>
            <p:nvPr/>
          </p:nvSpPr>
          <p:spPr>
            <a:xfrm>
              <a:off x="8975326" y="2729150"/>
              <a:ext cx="11649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38-32 dBA</a:t>
              </a:r>
            </a:p>
          </p:txBody>
        </p:sp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5F0C6810-289D-42D6-BDC9-A7E77714A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9971" y="807993"/>
              <a:ext cx="1628902" cy="1509438"/>
            </a:xfrm>
            <a:prstGeom prst="rect">
              <a:avLst/>
            </a:prstGeom>
          </p:spPr>
        </p:pic>
        <p:sp>
          <p:nvSpPr>
            <p:cNvPr id="55" name="TextBox 1">
              <a:extLst>
                <a:ext uri="{FF2B5EF4-FFF2-40B4-BE49-F238E27FC236}">
                  <a16:creationId xmlns:a16="http://schemas.microsoft.com/office/drawing/2014/main" id="{073B7C87-9761-46C2-A53E-5FA1010793BC}"/>
                </a:ext>
              </a:extLst>
            </p:cNvPr>
            <p:cNvSpPr txBox="1"/>
            <p:nvPr/>
          </p:nvSpPr>
          <p:spPr>
            <a:xfrm>
              <a:off x="8927195" y="2162093"/>
              <a:ext cx="11649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37-31 dBA</a:t>
              </a:r>
            </a:p>
          </p:txBody>
        </p:sp>
        <p:sp>
          <p:nvSpPr>
            <p:cNvPr id="56" name="Rectangle 16">
              <a:extLst>
                <a:ext uri="{FF2B5EF4-FFF2-40B4-BE49-F238E27FC236}">
                  <a16:creationId xmlns:a16="http://schemas.microsoft.com/office/drawing/2014/main" id="{B62D0B13-3AC4-4260-9099-FDDB81484F01}"/>
                </a:ext>
              </a:extLst>
            </p:cNvPr>
            <p:cNvSpPr/>
            <p:nvPr/>
          </p:nvSpPr>
          <p:spPr>
            <a:xfrm>
              <a:off x="8880301" y="1978877"/>
              <a:ext cx="125477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CDXS50</a:t>
              </a:r>
            </a:p>
          </p:txBody>
        </p:sp>
        <p:sp>
          <p:nvSpPr>
            <p:cNvPr id="57" name="Rectangle 16">
              <a:extLst>
                <a:ext uri="{FF2B5EF4-FFF2-40B4-BE49-F238E27FC236}">
                  <a16:creationId xmlns:a16="http://schemas.microsoft.com/office/drawing/2014/main" id="{80BDBF1D-EC0D-4BEE-B733-8B0AFD14E8C5}"/>
                </a:ext>
              </a:extLst>
            </p:cNvPr>
            <p:cNvSpPr/>
            <p:nvPr/>
          </p:nvSpPr>
          <p:spPr>
            <a:xfrm>
              <a:off x="8919165" y="2543402"/>
              <a:ext cx="125477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CDXS60</a:t>
              </a:r>
            </a:p>
          </p:txBody>
        </p:sp>
      </p:grpSp>
      <p:sp>
        <p:nvSpPr>
          <p:cNvPr id="58" name="Rectangle 16">
            <a:extLst>
              <a:ext uri="{FF2B5EF4-FFF2-40B4-BE49-F238E27FC236}">
                <a16:creationId xmlns:a16="http://schemas.microsoft.com/office/drawing/2014/main" id="{157BEC98-73BF-4B03-A419-2E8B907BB419}"/>
              </a:ext>
            </a:extLst>
          </p:cNvPr>
          <p:cNvSpPr/>
          <p:nvPr/>
        </p:nvSpPr>
        <p:spPr>
          <a:xfrm>
            <a:off x="6469421" y="3721600"/>
            <a:ext cx="30371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FFQ25/35KVL</a:t>
            </a:r>
          </a:p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(3/8” / 1/4”)</a:t>
            </a:r>
          </a:p>
        </p:txBody>
      </p:sp>
      <p:sp>
        <p:nvSpPr>
          <p:cNvPr id="59" name="Rectangle 16">
            <a:extLst>
              <a:ext uri="{FF2B5EF4-FFF2-40B4-BE49-F238E27FC236}">
                <a16:creationId xmlns:a16="http://schemas.microsoft.com/office/drawing/2014/main" id="{A0D6529B-5891-40A7-84DE-0F3E6F220CA3}"/>
              </a:ext>
            </a:extLst>
          </p:cNvPr>
          <p:cNvSpPr/>
          <p:nvPr/>
        </p:nvSpPr>
        <p:spPr>
          <a:xfrm>
            <a:off x="6469421" y="4382701"/>
            <a:ext cx="30371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FFQ50/60KVL</a:t>
            </a:r>
          </a:p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(1/2” / 1/4”)</a:t>
            </a:r>
          </a:p>
        </p:txBody>
      </p:sp>
      <p:grpSp>
        <p:nvGrpSpPr>
          <p:cNvPr id="60" name="Grupo 59">
            <a:extLst>
              <a:ext uri="{FF2B5EF4-FFF2-40B4-BE49-F238E27FC236}">
                <a16:creationId xmlns:a16="http://schemas.microsoft.com/office/drawing/2014/main" id="{50C36859-AE4A-494B-99FE-7BE7CF5EA0E8}"/>
              </a:ext>
            </a:extLst>
          </p:cNvPr>
          <p:cNvGrpSpPr/>
          <p:nvPr/>
        </p:nvGrpSpPr>
        <p:grpSpPr>
          <a:xfrm>
            <a:off x="8740255" y="3652384"/>
            <a:ext cx="1845680" cy="1226129"/>
            <a:chOff x="7154872" y="1557274"/>
            <a:chExt cx="1845680" cy="1226129"/>
          </a:xfrm>
        </p:grpSpPr>
        <p:sp>
          <p:nvSpPr>
            <p:cNvPr id="61" name="TextBox 1">
              <a:extLst>
                <a:ext uri="{FF2B5EF4-FFF2-40B4-BE49-F238E27FC236}">
                  <a16:creationId xmlns:a16="http://schemas.microsoft.com/office/drawing/2014/main" id="{BA09EC2D-B956-4B7A-96FB-3C89BA1B2E44}"/>
                </a:ext>
              </a:extLst>
            </p:cNvPr>
            <p:cNvSpPr txBox="1"/>
            <p:nvPr/>
          </p:nvSpPr>
          <p:spPr>
            <a:xfrm>
              <a:off x="8126145" y="2248610"/>
              <a:ext cx="8744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17,5 kg</a:t>
              </a:r>
            </a:p>
          </p:txBody>
        </p:sp>
        <p:pic>
          <p:nvPicPr>
            <p:cNvPr id="62" name="Picture 17" descr="C:\Users\eu0440\AppData\Local\Microsoft\Windows\Temporary Internet Files\Content.IE5\DPOLUGHK\weight_lifting_cartoon_man[1].jpg">
              <a:extLst>
                <a:ext uri="{FF2B5EF4-FFF2-40B4-BE49-F238E27FC236}">
                  <a16:creationId xmlns:a16="http://schemas.microsoft.com/office/drawing/2014/main" id="{A300FEEE-1CAC-4140-BB80-A693355556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4872" y="1557274"/>
              <a:ext cx="1232291" cy="12261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D1B014C9-73AC-4B34-963D-91D875571F03}"/>
              </a:ext>
            </a:extLst>
          </p:cNvPr>
          <p:cNvGrpSpPr/>
          <p:nvPr/>
        </p:nvGrpSpPr>
        <p:grpSpPr>
          <a:xfrm>
            <a:off x="4185127" y="1379252"/>
            <a:ext cx="1669349" cy="1226129"/>
            <a:chOff x="7154872" y="1557274"/>
            <a:chExt cx="1669349" cy="1226129"/>
          </a:xfrm>
        </p:grpSpPr>
        <p:sp>
          <p:nvSpPr>
            <p:cNvPr id="9" name="TextBox 1">
              <a:extLst>
                <a:ext uri="{FF2B5EF4-FFF2-40B4-BE49-F238E27FC236}">
                  <a16:creationId xmlns:a16="http://schemas.microsoft.com/office/drawing/2014/main" id="{3DA8B29E-8113-4082-A392-6479E6EEE33D}"/>
                </a:ext>
              </a:extLst>
            </p:cNvPr>
            <p:cNvSpPr txBox="1"/>
            <p:nvPr/>
          </p:nvSpPr>
          <p:spPr>
            <a:xfrm>
              <a:off x="8126145" y="2248610"/>
              <a:ext cx="6980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21 kg</a:t>
              </a:r>
            </a:p>
          </p:txBody>
        </p:sp>
        <p:pic>
          <p:nvPicPr>
            <p:cNvPr id="10" name="Picture 17" descr="C:\Users\eu0440\AppData\Local\Microsoft\Windows\Temporary Internet Files\Content.IE5\DPOLUGHK\weight_lifting_cartoon_man[1].jpg">
              <a:extLst>
                <a:ext uri="{FF2B5EF4-FFF2-40B4-BE49-F238E27FC236}">
                  <a16:creationId xmlns:a16="http://schemas.microsoft.com/office/drawing/2014/main" id="{07D52E94-8809-48DE-B0DA-087BE79C90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4872" y="1557274"/>
              <a:ext cx="1232291" cy="12261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75A29DE1-8374-4F87-8149-63BB9D16A509}"/>
              </a:ext>
            </a:extLst>
          </p:cNvPr>
          <p:cNvGrpSpPr/>
          <p:nvPr/>
        </p:nvGrpSpPr>
        <p:grpSpPr>
          <a:xfrm>
            <a:off x="4185127" y="4013988"/>
            <a:ext cx="1669349" cy="1226129"/>
            <a:chOff x="7154872" y="1557274"/>
            <a:chExt cx="1669349" cy="1226129"/>
          </a:xfrm>
        </p:grpSpPr>
        <p:sp>
          <p:nvSpPr>
            <p:cNvPr id="14" name="TextBox 1">
              <a:extLst>
                <a:ext uri="{FF2B5EF4-FFF2-40B4-BE49-F238E27FC236}">
                  <a16:creationId xmlns:a16="http://schemas.microsoft.com/office/drawing/2014/main" id="{133AC408-7D58-48D0-B5AC-78DE77A6A821}"/>
                </a:ext>
              </a:extLst>
            </p:cNvPr>
            <p:cNvSpPr txBox="1"/>
            <p:nvPr/>
          </p:nvSpPr>
          <p:spPr>
            <a:xfrm>
              <a:off x="8126145" y="2248610"/>
              <a:ext cx="6980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27 kg</a:t>
              </a:r>
            </a:p>
          </p:txBody>
        </p:sp>
        <p:pic>
          <p:nvPicPr>
            <p:cNvPr id="15" name="Picture 17" descr="C:\Users\eu0440\AppData\Local\Microsoft\Windows\Temporary Internet Files\Content.IE5\DPOLUGHK\weight_lifting_cartoon_man[1].jpg">
              <a:extLst>
                <a:ext uri="{FF2B5EF4-FFF2-40B4-BE49-F238E27FC236}">
                  <a16:creationId xmlns:a16="http://schemas.microsoft.com/office/drawing/2014/main" id="{22A1951F-9106-4F9F-A3BC-CD11F1E3E1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4872" y="1557274"/>
              <a:ext cx="1232291" cy="12261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3" name="Grupo 62">
            <a:extLst>
              <a:ext uri="{FF2B5EF4-FFF2-40B4-BE49-F238E27FC236}">
                <a16:creationId xmlns:a16="http://schemas.microsoft.com/office/drawing/2014/main" id="{E6DBFE6C-65A1-4EA6-BAF1-1DAC6D745981}"/>
              </a:ext>
            </a:extLst>
          </p:cNvPr>
          <p:cNvGrpSpPr/>
          <p:nvPr/>
        </p:nvGrpSpPr>
        <p:grpSpPr>
          <a:xfrm>
            <a:off x="10442747" y="3000583"/>
            <a:ext cx="1628902" cy="2290489"/>
            <a:chOff x="8719971" y="807993"/>
            <a:chExt cx="1628902" cy="2290489"/>
          </a:xfrm>
        </p:grpSpPr>
        <p:sp>
          <p:nvSpPr>
            <p:cNvPr id="64" name="TextBox 1">
              <a:extLst>
                <a:ext uri="{FF2B5EF4-FFF2-40B4-BE49-F238E27FC236}">
                  <a16:creationId xmlns:a16="http://schemas.microsoft.com/office/drawing/2014/main" id="{2E28F955-0B5E-44A9-870A-7F98E3C762F4}"/>
                </a:ext>
              </a:extLst>
            </p:cNvPr>
            <p:cNvSpPr txBox="1"/>
            <p:nvPr/>
          </p:nvSpPr>
          <p:spPr>
            <a:xfrm>
              <a:off x="8975326" y="2729150"/>
              <a:ext cx="11649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36-28 dBA</a:t>
              </a:r>
            </a:p>
          </p:txBody>
        </p:sp>
        <p:pic>
          <p:nvPicPr>
            <p:cNvPr id="65" name="Imagen 64">
              <a:extLst>
                <a:ext uri="{FF2B5EF4-FFF2-40B4-BE49-F238E27FC236}">
                  <a16:creationId xmlns:a16="http://schemas.microsoft.com/office/drawing/2014/main" id="{2F638611-2274-4557-9B24-75F7259615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9971" y="807993"/>
              <a:ext cx="1628902" cy="1509438"/>
            </a:xfrm>
            <a:prstGeom prst="rect">
              <a:avLst/>
            </a:prstGeom>
          </p:spPr>
        </p:pic>
        <p:sp>
          <p:nvSpPr>
            <p:cNvPr id="66" name="TextBox 1">
              <a:extLst>
                <a:ext uri="{FF2B5EF4-FFF2-40B4-BE49-F238E27FC236}">
                  <a16:creationId xmlns:a16="http://schemas.microsoft.com/office/drawing/2014/main" id="{0A63067E-C711-4F96-83C1-28FBFD0A205A}"/>
                </a:ext>
              </a:extLst>
            </p:cNvPr>
            <p:cNvSpPr txBox="1"/>
            <p:nvPr/>
          </p:nvSpPr>
          <p:spPr>
            <a:xfrm>
              <a:off x="8927195" y="2162093"/>
              <a:ext cx="11649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33-27 dBA</a:t>
              </a:r>
            </a:p>
          </p:txBody>
        </p:sp>
        <p:sp>
          <p:nvSpPr>
            <p:cNvPr id="67" name="Rectangle 16">
              <a:extLst>
                <a:ext uri="{FF2B5EF4-FFF2-40B4-BE49-F238E27FC236}">
                  <a16:creationId xmlns:a16="http://schemas.microsoft.com/office/drawing/2014/main" id="{4AF2F6DE-B6BA-47BC-983B-6058B4419E47}"/>
                </a:ext>
              </a:extLst>
            </p:cNvPr>
            <p:cNvSpPr/>
            <p:nvPr/>
          </p:nvSpPr>
          <p:spPr>
            <a:xfrm>
              <a:off x="8880301" y="1978877"/>
              <a:ext cx="125477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FFQ25</a:t>
              </a:r>
            </a:p>
          </p:txBody>
        </p:sp>
        <p:sp>
          <p:nvSpPr>
            <p:cNvPr id="68" name="Rectangle 16">
              <a:extLst>
                <a:ext uri="{FF2B5EF4-FFF2-40B4-BE49-F238E27FC236}">
                  <a16:creationId xmlns:a16="http://schemas.microsoft.com/office/drawing/2014/main" id="{71D60957-2DA1-47CD-A7E0-FF535AE1000B}"/>
                </a:ext>
              </a:extLst>
            </p:cNvPr>
            <p:cNvSpPr/>
            <p:nvPr/>
          </p:nvSpPr>
          <p:spPr>
            <a:xfrm>
              <a:off x="8919165" y="2543402"/>
              <a:ext cx="125477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FFQ35</a:t>
              </a:r>
            </a:p>
          </p:txBody>
        </p:sp>
      </p:grpSp>
      <p:sp>
        <p:nvSpPr>
          <p:cNvPr id="69" name="TextBox 1">
            <a:extLst>
              <a:ext uri="{FF2B5EF4-FFF2-40B4-BE49-F238E27FC236}">
                <a16:creationId xmlns:a16="http://schemas.microsoft.com/office/drawing/2014/main" id="{9C266194-A02F-4102-94CB-64A6481232CF}"/>
              </a:ext>
            </a:extLst>
          </p:cNvPr>
          <p:cNvSpPr txBox="1"/>
          <p:nvPr/>
        </p:nvSpPr>
        <p:spPr>
          <a:xfrm>
            <a:off x="10660702" y="5473000"/>
            <a:ext cx="1164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40-30 dBA</a:t>
            </a:r>
          </a:p>
        </p:txBody>
      </p:sp>
      <p:sp>
        <p:nvSpPr>
          <p:cNvPr id="70" name="Rectangle 16">
            <a:extLst>
              <a:ext uri="{FF2B5EF4-FFF2-40B4-BE49-F238E27FC236}">
                <a16:creationId xmlns:a16="http://schemas.microsoft.com/office/drawing/2014/main" id="{F1EF76C8-4AB6-4B3D-BC6D-80F3AAB16A24}"/>
              </a:ext>
            </a:extLst>
          </p:cNvPr>
          <p:cNvSpPr/>
          <p:nvPr/>
        </p:nvSpPr>
        <p:spPr>
          <a:xfrm>
            <a:off x="10613808" y="5289784"/>
            <a:ext cx="12547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FFQ50</a:t>
            </a:r>
          </a:p>
        </p:txBody>
      </p:sp>
      <p:sp>
        <p:nvSpPr>
          <p:cNvPr id="71" name="TextBox 1">
            <a:extLst>
              <a:ext uri="{FF2B5EF4-FFF2-40B4-BE49-F238E27FC236}">
                <a16:creationId xmlns:a16="http://schemas.microsoft.com/office/drawing/2014/main" id="{E1858CF4-6065-4A1D-AD2D-5FC149893FF0}"/>
              </a:ext>
            </a:extLst>
          </p:cNvPr>
          <p:cNvSpPr txBox="1"/>
          <p:nvPr/>
        </p:nvSpPr>
        <p:spPr>
          <a:xfrm>
            <a:off x="10660702" y="6026794"/>
            <a:ext cx="1164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44-35 dBA</a:t>
            </a:r>
          </a:p>
        </p:txBody>
      </p:sp>
      <p:sp>
        <p:nvSpPr>
          <p:cNvPr id="72" name="Rectangle 16">
            <a:extLst>
              <a:ext uri="{FF2B5EF4-FFF2-40B4-BE49-F238E27FC236}">
                <a16:creationId xmlns:a16="http://schemas.microsoft.com/office/drawing/2014/main" id="{A1AD69CB-C70F-43EA-9E5B-ECD7C2D8F032}"/>
              </a:ext>
            </a:extLst>
          </p:cNvPr>
          <p:cNvSpPr/>
          <p:nvPr/>
        </p:nvSpPr>
        <p:spPr>
          <a:xfrm>
            <a:off x="10613808" y="5843578"/>
            <a:ext cx="12547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FFQ60</a:t>
            </a:r>
          </a:p>
        </p:txBody>
      </p:sp>
      <p:cxnSp>
        <p:nvCxnSpPr>
          <p:cNvPr id="74" name="Conector recto 73">
            <a:extLst>
              <a:ext uri="{FF2B5EF4-FFF2-40B4-BE49-F238E27FC236}">
                <a16:creationId xmlns:a16="http://schemas.microsoft.com/office/drawing/2014/main" id="{A1D5E76A-0CCB-448E-9FF6-E2F010D083BE}"/>
              </a:ext>
            </a:extLst>
          </p:cNvPr>
          <p:cNvCxnSpPr/>
          <p:nvPr/>
        </p:nvCxnSpPr>
        <p:spPr>
          <a:xfrm>
            <a:off x="7269311" y="991042"/>
            <a:ext cx="0" cy="55278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ángulo 74">
            <a:extLst>
              <a:ext uri="{FF2B5EF4-FFF2-40B4-BE49-F238E27FC236}">
                <a16:creationId xmlns:a16="http://schemas.microsoft.com/office/drawing/2014/main" id="{5B262330-BE80-4681-8527-87DE542F0E81}"/>
              </a:ext>
            </a:extLst>
          </p:cNvPr>
          <p:cNvSpPr/>
          <p:nvPr/>
        </p:nvSpPr>
        <p:spPr>
          <a:xfrm>
            <a:off x="0" y="38637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High</a:t>
            </a:r>
            <a:endParaRPr lang="es-AR" sz="1200" dirty="0"/>
          </a:p>
        </p:txBody>
      </p:sp>
    </p:spTree>
    <p:extLst>
      <p:ext uri="{BB962C8B-B14F-4D97-AF65-F5344CB8AC3E}">
        <p14:creationId xmlns:p14="http://schemas.microsoft.com/office/powerpoint/2010/main" val="80145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E2C4320-1752-46DE-BF7B-EA8321F0E83F}"/>
              </a:ext>
            </a:extLst>
          </p:cNvPr>
          <p:cNvSpPr/>
          <p:nvPr/>
        </p:nvSpPr>
        <p:spPr>
          <a:xfrm>
            <a:off x="0" y="38637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High</a:t>
            </a:r>
            <a:endParaRPr lang="es-AR" sz="12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F108B5A-C98F-4B01-8886-919CA48752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132" y="1272869"/>
            <a:ext cx="2422307" cy="220081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4A85F27-0CED-4EB6-801C-347AD8FE8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7133" y="4169144"/>
            <a:ext cx="2422306" cy="2636110"/>
          </a:xfrm>
          <a:prstGeom prst="rect">
            <a:avLst/>
          </a:prstGeom>
        </p:spPr>
      </p:pic>
      <p:pic>
        <p:nvPicPr>
          <p:cNvPr id="5" name="Picture 19" descr="C:\Users\eu0440\AppData\Local\Microsoft\Windows\Temporary Internet Files\Content.IE5\DMIAQKOC\meter_stick[1].gif">
            <a:extLst>
              <a:ext uri="{FF2B5EF4-FFF2-40B4-BE49-F238E27FC236}">
                <a16:creationId xmlns:a16="http://schemas.microsoft.com/office/drawing/2014/main" id="{A3CF72F8-B6DE-4DD2-A629-78E82C08C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706" y="862973"/>
            <a:ext cx="1375434" cy="110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9" descr="C:\Users\eu0440\AppData\Local\Microsoft\Windows\Temporary Internet Files\Content.IE5\DMIAQKOC\meter_stick[1].gif">
            <a:extLst>
              <a:ext uri="{FF2B5EF4-FFF2-40B4-BE49-F238E27FC236}">
                <a16:creationId xmlns:a16="http://schemas.microsoft.com/office/drawing/2014/main" id="{1EC70BD1-74AD-45FB-8F95-1FE6F419F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706" y="3463340"/>
            <a:ext cx="1375434" cy="110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16">
            <a:extLst>
              <a:ext uri="{FF2B5EF4-FFF2-40B4-BE49-F238E27FC236}">
                <a16:creationId xmlns:a16="http://schemas.microsoft.com/office/drawing/2014/main" id="{4F287052-1601-45C2-87F5-C6BD90AE1EBA}"/>
              </a:ext>
            </a:extLst>
          </p:cNvPr>
          <p:cNvSpPr/>
          <p:nvPr/>
        </p:nvSpPr>
        <p:spPr>
          <a:xfrm>
            <a:off x="-6662" y="2814989"/>
            <a:ext cx="16937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4MXS80KVM</a:t>
            </a:r>
          </a:p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4MXS100KVM</a:t>
            </a:r>
          </a:p>
        </p:txBody>
      </p:sp>
      <p:sp>
        <p:nvSpPr>
          <p:cNvPr id="8" name="Rectangle 16">
            <a:extLst>
              <a:ext uri="{FF2B5EF4-FFF2-40B4-BE49-F238E27FC236}">
                <a16:creationId xmlns:a16="http://schemas.microsoft.com/office/drawing/2014/main" id="{F4E0E0A9-E739-468A-BD06-33A831A9EA62}"/>
              </a:ext>
            </a:extLst>
          </p:cNvPr>
          <p:cNvSpPr/>
          <p:nvPr/>
        </p:nvSpPr>
        <p:spPr>
          <a:xfrm>
            <a:off x="-6662" y="6399479"/>
            <a:ext cx="14665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5MXS110LVM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2438C14-05AA-4EE8-9C56-6EED75DAF5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7132" y="1293510"/>
            <a:ext cx="3810835" cy="215953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E067EE0-A898-4A61-9233-4CE7CFC917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9881" y="4188250"/>
            <a:ext cx="4583189" cy="2623844"/>
          </a:xfrm>
          <a:prstGeom prst="rect">
            <a:avLst/>
          </a:prstGeom>
        </p:spPr>
      </p:pic>
      <p:cxnSp>
        <p:nvCxnSpPr>
          <p:cNvPr id="11" name="Gerade Verbindung mit Pfeil 29">
            <a:extLst>
              <a:ext uri="{FF2B5EF4-FFF2-40B4-BE49-F238E27FC236}">
                <a16:creationId xmlns:a16="http://schemas.microsoft.com/office/drawing/2014/main" id="{27B0A638-FA4F-4451-A06C-7CB6CD7E99B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65642" y="4061584"/>
            <a:ext cx="920003" cy="0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2" name="Gerade Verbindung mit Pfeil 41">
            <a:extLst>
              <a:ext uri="{FF2B5EF4-FFF2-40B4-BE49-F238E27FC236}">
                <a16:creationId xmlns:a16="http://schemas.microsoft.com/office/drawing/2014/main" id="{03446B22-76E3-4C58-A977-774B5E42FC76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674253" y="1293510"/>
            <a:ext cx="0" cy="2099685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3" name="Gerade Verbindung mit Pfeil 53">
            <a:extLst>
              <a:ext uri="{FF2B5EF4-FFF2-40B4-BE49-F238E27FC236}">
                <a16:creationId xmlns:a16="http://schemas.microsoft.com/office/drawing/2014/main" id="{A5B1311B-F4A8-4F79-8EA7-C9D696F05C0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85521" y="1176559"/>
            <a:ext cx="2425870" cy="0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4" name="Textfeld 60">
            <a:extLst>
              <a:ext uri="{FF2B5EF4-FFF2-40B4-BE49-F238E27FC236}">
                <a16:creationId xmlns:a16="http://schemas.microsoft.com/office/drawing/2014/main" id="{09D9CBB1-45C5-4C57-A076-35DCCDE418C8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989812" y="2150768"/>
            <a:ext cx="10253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770mm</a:t>
            </a:r>
          </a:p>
        </p:txBody>
      </p:sp>
      <p:sp>
        <p:nvSpPr>
          <p:cNvPr id="15" name="Textfeld 60">
            <a:extLst>
              <a:ext uri="{FF2B5EF4-FFF2-40B4-BE49-F238E27FC236}">
                <a16:creationId xmlns:a16="http://schemas.microsoft.com/office/drawing/2014/main" id="{4FAFA63D-340A-4F0C-90DA-06C7FB34E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7244" y="855383"/>
            <a:ext cx="10253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900mm</a:t>
            </a:r>
          </a:p>
        </p:txBody>
      </p:sp>
      <p:sp>
        <p:nvSpPr>
          <p:cNvPr id="16" name="Textfeld 60">
            <a:extLst>
              <a:ext uri="{FF2B5EF4-FFF2-40B4-BE49-F238E27FC236}">
                <a16:creationId xmlns:a16="http://schemas.microsoft.com/office/drawing/2014/main" id="{75EF2B21-4FA0-49EA-9830-B6CCCB997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5642" y="3695955"/>
            <a:ext cx="10253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320mm</a:t>
            </a:r>
          </a:p>
        </p:txBody>
      </p:sp>
      <p:cxnSp>
        <p:nvCxnSpPr>
          <p:cNvPr id="19" name="Gerade Verbindung mit Pfeil 41">
            <a:extLst>
              <a:ext uri="{FF2B5EF4-FFF2-40B4-BE49-F238E27FC236}">
                <a16:creationId xmlns:a16="http://schemas.microsoft.com/office/drawing/2014/main" id="{E422ED13-AD13-4E0E-B91A-1EDD74A6454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569074" y="4217221"/>
            <a:ext cx="0" cy="2520812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1" name="Textfeld 60">
            <a:extLst>
              <a:ext uri="{FF2B5EF4-FFF2-40B4-BE49-F238E27FC236}">
                <a16:creationId xmlns:a16="http://schemas.microsoft.com/office/drawing/2014/main" id="{E631E227-9053-4D9C-8E6E-7BD1C68FF594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922123" y="5373719"/>
            <a:ext cx="10253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990mm</a:t>
            </a:r>
          </a:p>
        </p:txBody>
      </p:sp>
      <p:sp>
        <p:nvSpPr>
          <p:cNvPr id="24" name="Textfeld 60">
            <a:extLst>
              <a:ext uri="{FF2B5EF4-FFF2-40B4-BE49-F238E27FC236}">
                <a16:creationId xmlns:a16="http://schemas.microsoft.com/office/drawing/2014/main" id="{C8967A12-11D3-46DF-AB30-087F87D78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6170" y="3692252"/>
            <a:ext cx="10253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940mm</a:t>
            </a:r>
          </a:p>
        </p:txBody>
      </p:sp>
      <p:cxnSp>
        <p:nvCxnSpPr>
          <p:cNvPr id="25" name="Gerade Verbindung mit Pfeil 53">
            <a:extLst>
              <a:ext uri="{FF2B5EF4-FFF2-40B4-BE49-F238E27FC236}">
                <a16:creationId xmlns:a16="http://schemas.microsoft.com/office/drawing/2014/main" id="{62AA3941-E441-48C7-B915-259535A25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85521" y="4043961"/>
            <a:ext cx="2696327" cy="17623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9" name="Gerade Verbindung mit Pfeil 29">
            <a:extLst>
              <a:ext uri="{FF2B5EF4-FFF2-40B4-BE49-F238E27FC236}">
                <a16:creationId xmlns:a16="http://schemas.microsoft.com/office/drawing/2014/main" id="{E963960D-B1AB-4E5F-9293-159B7EF1B15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6090" y="1176559"/>
            <a:ext cx="920003" cy="0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30" name="Textfeld 60">
            <a:extLst>
              <a:ext uri="{FF2B5EF4-FFF2-40B4-BE49-F238E27FC236}">
                <a16:creationId xmlns:a16="http://schemas.microsoft.com/office/drawing/2014/main" id="{2190E116-A967-4082-B4B7-73A083DE73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6095" y="860845"/>
            <a:ext cx="10253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320mm</a:t>
            </a:r>
          </a:p>
        </p:txBody>
      </p:sp>
      <p:grpSp>
        <p:nvGrpSpPr>
          <p:cNvPr id="31" name="Grupo 30">
            <a:extLst>
              <a:ext uri="{FF2B5EF4-FFF2-40B4-BE49-F238E27FC236}">
                <a16:creationId xmlns:a16="http://schemas.microsoft.com/office/drawing/2014/main" id="{62A6964F-8C70-4714-AD36-F3BA42D5AA6A}"/>
              </a:ext>
            </a:extLst>
          </p:cNvPr>
          <p:cNvGrpSpPr/>
          <p:nvPr/>
        </p:nvGrpSpPr>
        <p:grpSpPr>
          <a:xfrm>
            <a:off x="6211910" y="1722369"/>
            <a:ext cx="1669349" cy="1226129"/>
            <a:chOff x="7154872" y="1557274"/>
            <a:chExt cx="1669349" cy="1226129"/>
          </a:xfrm>
        </p:grpSpPr>
        <p:sp>
          <p:nvSpPr>
            <p:cNvPr id="32" name="TextBox 1">
              <a:extLst>
                <a:ext uri="{FF2B5EF4-FFF2-40B4-BE49-F238E27FC236}">
                  <a16:creationId xmlns:a16="http://schemas.microsoft.com/office/drawing/2014/main" id="{E7DEE930-0893-4DD9-8765-D53DFF977CB3}"/>
                </a:ext>
              </a:extLst>
            </p:cNvPr>
            <p:cNvSpPr txBox="1"/>
            <p:nvPr/>
          </p:nvSpPr>
          <p:spPr>
            <a:xfrm>
              <a:off x="8126145" y="2248610"/>
              <a:ext cx="6980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72 kg</a:t>
              </a:r>
            </a:p>
          </p:txBody>
        </p:sp>
        <p:pic>
          <p:nvPicPr>
            <p:cNvPr id="33" name="Picture 17" descr="C:\Users\eu0440\AppData\Local\Microsoft\Windows\Temporary Internet Files\Content.IE5\DPOLUGHK\weight_lifting_cartoon_man[1].jpg">
              <a:extLst>
                <a:ext uri="{FF2B5EF4-FFF2-40B4-BE49-F238E27FC236}">
                  <a16:creationId xmlns:a16="http://schemas.microsoft.com/office/drawing/2014/main" id="{6BF262EF-2ADF-4D01-80BC-DBA0727BDA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4872" y="1557274"/>
              <a:ext cx="1232291" cy="12261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4" name="Grupo 33">
            <a:extLst>
              <a:ext uri="{FF2B5EF4-FFF2-40B4-BE49-F238E27FC236}">
                <a16:creationId xmlns:a16="http://schemas.microsoft.com/office/drawing/2014/main" id="{D1CC3D84-BA8B-4367-87A6-680028A2C616}"/>
              </a:ext>
            </a:extLst>
          </p:cNvPr>
          <p:cNvGrpSpPr/>
          <p:nvPr/>
        </p:nvGrpSpPr>
        <p:grpSpPr>
          <a:xfrm>
            <a:off x="6211910" y="4844909"/>
            <a:ext cx="1669349" cy="1226129"/>
            <a:chOff x="7154872" y="1557274"/>
            <a:chExt cx="1669349" cy="1226129"/>
          </a:xfrm>
        </p:grpSpPr>
        <p:sp>
          <p:nvSpPr>
            <p:cNvPr id="35" name="TextBox 1">
              <a:extLst>
                <a:ext uri="{FF2B5EF4-FFF2-40B4-BE49-F238E27FC236}">
                  <a16:creationId xmlns:a16="http://schemas.microsoft.com/office/drawing/2014/main" id="{4057DCB5-323A-4F6C-B1D5-F8E5623AE2B9}"/>
                </a:ext>
              </a:extLst>
            </p:cNvPr>
            <p:cNvSpPr txBox="1"/>
            <p:nvPr/>
          </p:nvSpPr>
          <p:spPr>
            <a:xfrm>
              <a:off x="8126145" y="2248610"/>
              <a:ext cx="6980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83 kg</a:t>
              </a:r>
            </a:p>
          </p:txBody>
        </p:sp>
        <p:pic>
          <p:nvPicPr>
            <p:cNvPr id="36" name="Picture 17" descr="C:\Users\eu0440\AppData\Local\Microsoft\Windows\Temporary Internet Files\Content.IE5\DPOLUGHK\weight_lifting_cartoon_man[1].jpg">
              <a:extLst>
                <a:ext uri="{FF2B5EF4-FFF2-40B4-BE49-F238E27FC236}">
                  <a16:creationId xmlns:a16="http://schemas.microsoft.com/office/drawing/2014/main" id="{E1F0A24F-BDB3-4034-8EFA-06ABD0B2E8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4872" y="1557274"/>
              <a:ext cx="1232291" cy="12261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7" name="Grupo 36">
            <a:extLst>
              <a:ext uri="{FF2B5EF4-FFF2-40B4-BE49-F238E27FC236}">
                <a16:creationId xmlns:a16="http://schemas.microsoft.com/office/drawing/2014/main" id="{A3899D1A-74D3-4AD8-869F-D85EF8FE604B}"/>
              </a:ext>
            </a:extLst>
          </p:cNvPr>
          <p:cNvGrpSpPr/>
          <p:nvPr/>
        </p:nvGrpSpPr>
        <p:grpSpPr>
          <a:xfrm>
            <a:off x="8038081" y="1040049"/>
            <a:ext cx="1628902" cy="2290489"/>
            <a:chOff x="8719971" y="807993"/>
            <a:chExt cx="1628902" cy="2290489"/>
          </a:xfrm>
        </p:grpSpPr>
        <p:sp>
          <p:nvSpPr>
            <p:cNvPr id="38" name="TextBox 1">
              <a:extLst>
                <a:ext uri="{FF2B5EF4-FFF2-40B4-BE49-F238E27FC236}">
                  <a16:creationId xmlns:a16="http://schemas.microsoft.com/office/drawing/2014/main" id="{C0D6A148-C939-411E-AE0A-DE6CA1814DB9}"/>
                </a:ext>
              </a:extLst>
            </p:cNvPr>
            <p:cNvSpPr txBox="1"/>
            <p:nvPr/>
          </p:nvSpPr>
          <p:spPr>
            <a:xfrm>
              <a:off x="8975326" y="2729150"/>
              <a:ext cx="860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51 dBA</a:t>
              </a:r>
            </a:p>
          </p:txBody>
        </p:sp>
        <p:pic>
          <p:nvPicPr>
            <p:cNvPr id="39" name="Imagen 38">
              <a:extLst>
                <a:ext uri="{FF2B5EF4-FFF2-40B4-BE49-F238E27FC236}">
                  <a16:creationId xmlns:a16="http://schemas.microsoft.com/office/drawing/2014/main" id="{0C6185C6-4FA4-47EC-959F-99E85B3CF72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9971" y="807993"/>
              <a:ext cx="1628902" cy="1509438"/>
            </a:xfrm>
            <a:prstGeom prst="rect">
              <a:avLst/>
            </a:prstGeom>
          </p:spPr>
        </p:pic>
        <p:sp>
          <p:nvSpPr>
            <p:cNvPr id="40" name="TextBox 1">
              <a:extLst>
                <a:ext uri="{FF2B5EF4-FFF2-40B4-BE49-F238E27FC236}">
                  <a16:creationId xmlns:a16="http://schemas.microsoft.com/office/drawing/2014/main" id="{381EDAF0-5A13-4C02-BD4B-4006ADE58E7B}"/>
                </a:ext>
              </a:extLst>
            </p:cNvPr>
            <p:cNvSpPr txBox="1"/>
            <p:nvPr/>
          </p:nvSpPr>
          <p:spPr>
            <a:xfrm>
              <a:off x="8927195" y="2162093"/>
              <a:ext cx="860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49 dBA</a:t>
              </a:r>
            </a:p>
          </p:txBody>
        </p:sp>
        <p:sp>
          <p:nvSpPr>
            <p:cNvPr id="41" name="Rectangle 16">
              <a:extLst>
                <a:ext uri="{FF2B5EF4-FFF2-40B4-BE49-F238E27FC236}">
                  <a16:creationId xmlns:a16="http://schemas.microsoft.com/office/drawing/2014/main" id="{0BE67131-1DC0-4DE6-B623-DD43F68EF07F}"/>
                </a:ext>
              </a:extLst>
            </p:cNvPr>
            <p:cNvSpPr/>
            <p:nvPr/>
          </p:nvSpPr>
          <p:spPr>
            <a:xfrm>
              <a:off x="8880301" y="1978877"/>
              <a:ext cx="125477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4MXS80</a:t>
              </a:r>
            </a:p>
          </p:txBody>
        </p:sp>
        <p:sp>
          <p:nvSpPr>
            <p:cNvPr id="42" name="Rectangle 16">
              <a:extLst>
                <a:ext uri="{FF2B5EF4-FFF2-40B4-BE49-F238E27FC236}">
                  <a16:creationId xmlns:a16="http://schemas.microsoft.com/office/drawing/2014/main" id="{20818E44-68CF-4897-B0DB-368F93650548}"/>
                </a:ext>
              </a:extLst>
            </p:cNvPr>
            <p:cNvSpPr/>
            <p:nvPr/>
          </p:nvSpPr>
          <p:spPr>
            <a:xfrm>
              <a:off x="8919165" y="2543402"/>
              <a:ext cx="125477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4MXS100</a:t>
              </a:r>
            </a:p>
          </p:txBody>
        </p:sp>
      </p:grpSp>
      <p:grpSp>
        <p:nvGrpSpPr>
          <p:cNvPr id="43" name="Grupo 42">
            <a:extLst>
              <a:ext uri="{FF2B5EF4-FFF2-40B4-BE49-F238E27FC236}">
                <a16:creationId xmlns:a16="http://schemas.microsoft.com/office/drawing/2014/main" id="{9E3EC7B8-0956-44A8-BA23-0DB39252DAB5}"/>
              </a:ext>
            </a:extLst>
          </p:cNvPr>
          <p:cNvGrpSpPr/>
          <p:nvPr/>
        </p:nvGrpSpPr>
        <p:grpSpPr>
          <a:xfrm>
            <a:off x="8038081" y="4347606"/>
            <a:ext cx="1773592" cy="1723432"/>
            <a:chOff x="8719971" y="807993"/>
            <a:chExt cx="1773592" cy="1723432"/>
          </a:xfrm>
        </p:grpSpPr>
        <p:pic>
          <p:nvPicPr>
            <p:cNvPr id="44" name="Imagen 43">
              <a:extLst>
                <a:ext uri="{FF2B5EF4-FFF2-40B4-BE49-F238E27FC236}">
                  <a16:creationId xmlns:a16="http://schemas.microsoft.com/office/drawing/2014/main" id="{7561CF92-0BBB-4FD2-8705-F551DF662B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9971" y="807993"/>
              <a:ext cx="1628902" cy="1509438"/>
            </a:xfrm>
            <a:prstGeom prst="rect">
              <a:avLst/>
            </a:prstGeom>
          </p:spPr>
        </p:pic>
        <p:sp>
          <p:nvSpPr>
            <p:cNvPr id="45" name="TextBox 1">
              <a:extLst>
                <a:ext uri="{FF2B5EF4-FFF2-40B4-BE49-F238E27FC236}">
                  <a16:creationId xmlns:a16="http://schemas.microsoft.com/office/drawing/2014/main" id="{394D0EB2-B9E3-4D95-9DC8-5CDD6DF27129}"/>
                </a:ext>
              </a:extLst>
            </p:cNvPr>
            <p:cNvSpPr txBox="1"/>
            <p:nvPr/>
          </p:nvSpPr>
          <p:spPr>
            <a:xfrm>
              <a:off x="9223411" y="2162093"/>
              <a:ext cx="860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53 dBA</a:t>
              </a:r>
            </a:p>
          </p:txBody>
        </p:sp>
        <p:sp>
          <p:nvSpPr>
            <p:cNvPr id="46" name="Rectangle 16">
              <a:extLst>
                <a:ext uri="{FF2B5EF4-FFF2-40B4-BE49-F238E27FC236}">
                  <a16:creationId xmlns:a16="http://schemas.microsoft.com/office/drawing/2014/main" id="{7D4ED1BB-836F-4309-A379-F555FBF03C1A}"/>
                </a:ext>
              </a:extLst>
            </p:cNvPr>
            <p:cNvSpPr/>
            <p:nvPr/>
          </p:nvSpPr>
          <p:spPr>
            <a:xfrm>
              <a:off x="8880300" y="1978877"/>
              <a:ext cx="161326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itchFamily="34" charset="0"/>
                  <a:cs typeface="Arial" pitchFamily="34" charset="0"/>
                </a:rPr>
                <a:t>5MXS110</a:t>
              </a:r>
            </a:p>
          </p:txBody>
        </p:sp>
      </p:grpSp>
      <p:grpSp>
        <p:nvGrpSpPr>
          <p:cNvPr id="47" name="Grupo 46">
            <a:extLst>
              <a:ext uri="{FF2B5EF4-FFF2-40B4-BE49-F238E27FC236}">
                <a16:creationId xmlns:a16="http://schemas.microsoft.com/office/drawing/2014/main" id="{852D9132-CA82-4258-9AD2-04B95CF47456}"/>
              </a:ext>
            </a:extLst>
          </p:cNvPr>
          <p:cNvGrpSpPr/>
          <p:nvPr/>
        </p:nvGrpSpPr>
        <p:grpSpPr>
          <a:xfrm>
            <a:off x="9811673" y="1356865"/>
            <a:ext cx="1950063" cy="1410949"/>
            <a:chOff x="10180497" y="1461428"/>
            <a:chExt cx="1950063" cy="1410949"/>
          </a:xfrm>
        </p:grpSpPr>
        <p:pic>
          <p:nvPicPr>
            <p:cNvPr id="48" name="Imagen 47">
              <a:extLst>
                <a:ext uri="{FF2B5EF4-FFF2-40B4-BE49-F238E27FC236}">
                  <a16:creationId xmlns:a16="http://schemas.microsoft.com/office/drawing/2014/main" id="{0257C4A2-A474-4DD7-89BA-5E64A858BB8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02314" y="1461428"/>
              <a:ext cx="1049667" cy="867725"/>
            </a:xfrm>
            <a:prstGeom prst="rect">
              <a:avLst/>
            </a:prstGeom>
          </p:spPr>
        </p:pic>
        <p:grpSp>
          <p:nvGrpSpPr>
            <p:cNvPr id="49" name="Grupo 48">
              <a:extLst>
                <a:ext uri="{FF2B5EF4-FFF2-40B4-BE49-F238E27FC236}">
                  <a16:creationId xmlns:a16="http://schemas.microsoft.com/office/drawing/2014/main" id="{D24C8F2B-B26B-464B-AC42-A941CFD66850}"/>
                </a:ext>
              </a:extLst>
            </p:cNvPr>
            <p:cNvGrpSpPr/>
            <p:nvPr/>
          </p:nvGrpSpPr>
          <p:grpSpPr>
            <a:xfrm>
              <a:off x="10180497" y="2295711"/>
              <a:ext cx="1950063" cy="576666"/>
              <a:chOff x="10180497" y="2295711"/>
              <a:chExt cx="1950063" cy="576666"/>
            </a:xfrm>
          </p:grpSpPr>
          <p:sp>
            <p:nvSpPr>
              <p:cNvPr id="50" name="TextBox 1">
                <a:extLst>
                  <a:ext uri="{FF2B5EF4-FFF2-40B4-BE49-F238E27FC236}">
                    <a16:creationId xmlns:a16="http://schemas.microsoft.com/office/drawing/2014/main" id="{158E021D-9CC3-4669-AD98-495EB6461D37}"/>
                  </a:ext>
                </a:extLst>
              </p:cNvPr>
              <p:cNvSpPr txBox="1"/>
              <p:nvPr/>
            </p:nvSpPr>
            <p:spPr>
              <a:xfrm>
                <a:off x="10180497" y="2533823"/>
                <a:ext cx="195006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i="1" dirty="0">
                    <a:solidFill>
                      <a:srgbClr val="FF0000"/>
                    </a:solidFill>
                  </a:rPr>
                  <a:t>EER: 3,38/ COP: 4,06</a:t>
                </a:r>
              </a:p>
            </p:txBody>
          </p:sp>
          <p:sp>
            <p:nvSpPr>
              <p:cNvPr id="51" name="Rectangle 16">
                <a:extLst>
                  <a:ext uri="{FF2B5EF4-FFF2-40B4-BE49-F238E27FC236}">
                    <a16:creationId xmlns:a16="http://schemas.microsoft.com/office/drawing/2014/main" id="{7437C516-9694-4111-A5CD-F08ECDC7BDDE}"/>
                  </a:ext>
                </a:extLst>
              </p:cNvPr>
              <p:cNvSpPr/>
              <p:nvPr/>
            </p:nvSpPr>
            <p:spPr>
              <a:xfrm>
                <a:off x="10274308" y="2295711"/>
                <a:ext cx="185625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4MXS80KVM</a:t>
                </a:r>
              </a:p>
            </p:txBody>
          </p:sp>
        </p:grpSp>
      </p:grpSp>
      <p:sp>
        <p:nvSpPr>
          <p:cNvPr id="56" name="TextBox 1">
            <a:extLst>
              <a:ext uri="{FF2B5EF4-FFF2-40B4-BE49-F238E27FC236}">
                <a16:creationId xmlns:a16="http://schemas.microsoft.com/office/drawing/2014/main" id="{06268816-960A-43D4-9092-D5AABDD74B68}"/>
              </a:ext>
            </a:extLst>
          </p:cNvPr>
          <p:cNvSpPr txBox="1"/>
          <p:nvPr/>
        </p:nvSpPr>
        <p:spPr>
          <a:xfrm>
            <a:off x="9809525" y="2993786"/>
            <a:ext cx="19500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>
                <a:solidFill>
                  <a:srgbClr val="FF0000"/>
                </a:solidFill>
              </a:rPr>
              <a:t>EER: 3,65/ COP: 4,13</a:t>
            </a:r>
          </a:p>
        </p:txBody>
      </p:sp>
      <p:sp>
        <p:nvSpPr>
          <p:cNvPr id="57" name="Rectangle 16">
            <a:extLst>
              <a:ext uri="{FF2B5EF4-FFF2-40B4-BE49-F238E27FC236}">
                <a16:creationId xmlns:a16="http://schemas.microsoft.com/office/drawing/2014/main" id="{F81BE429-8EC5-4B80-9DF8-4AFDA097C2F4}"/>
              </a:ext>
            </a:extLst>
          </p:cNvPr>
          <p:cNvSpPr/>
          <p:nvPr/>
        </p:nvSpPr>
        <p:spPr>
          <a:xfrm>
            <a:off x="9903336" y="2755674"/>
            <a:ext cx="18562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4MXS100KVM</a:t>
            </a:r>
          </a:p>
        </p:txBody>
      </p:sp>
      <p:grpSp>
        <p:nvGrpSpPr>
          <p:cNvPr id="58" name="Grupo 57">
            <a:extLst>
              <a:ext uri="{FF2B5EF4-FFF2-40B4-BE49-F238E27FC236}">
                <a16:creationId xmlns:a16="http://schemas.microsoft.com/office/drawing/2014/main" id="{D0B774DE-5B58-46CE-9FE2-57F7B9A1354E}"/>
              </a:ext>
            </a:extLst>
          </p:cNvPr>
          <p:cNvGrpSpPr/>
          <p:nvPr/>
        </p:nvGrpSpPr>
        <p:grpSpPr>
          <a:xfrm>
            <a:off x="9805696" y="4651589"/>
            <a:ext cx="1950063" cy="1410949"/>
            <a:chOff x="10180497" y="1461428"/>
            <a:chExt cx="1950063" cy="1410949"/>
          </a:xfrm>
        </p:grpSpPr>
        <p:pic>
          <p:nvPicPr>
            <p:cNvPr id="59" name="Imagen 58">
              <a:extLst>
                <a:ext uri="{FF2B5EF4-FFF2-40B4-BE49-F238E27FC236}">
                  <a16:creationId xmlns:a16="http://schemas.microsoft.com/office/drawing/2014/main" id="{79AB3B07-8C36-4859-B805-0AEC57E9C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02314" y="1461428"/>
              <a:ext cx="1049667" cy="867725"/>
            </a:xfrm>
            <a:prstGeom prst="rect">
              <a:avLst/>
            </a:prstGeom>
          </p:spPr>
        </p:pic>
        <p:grpSp>
          <p:nvGrpSpPr>
            <p:cNvPr id="60" name="Grupo 59">
              <a:extLst>
                <a:ext uri="{FF2B5EF4-FFF2-40B4-BE49-F238E27FC236}">
                  <a16:creationId xmlns:a16="http://schemas.microsoft.com/office/drawing/2014/main" id="{884996F0-5878-4879-92AF-220FB5149D9E}"/>
                </a:ext>
              </a:extLst>
            </p:cNvPr>
            <p:cNvGrpSpPr/>
            <p:nvPr/>
          </p:nvGrpSpPr>
          <p:grpSpPr>
            <a:xfrm>
              <a:off x="10180497" y="2295711"/>
              <a:ext cx="1950063" cy="576666"/>
              <a:chOff x="10180497" y="2295711"/>
              <a:chExt cx="1950063" cy="576666"/>
            </a:xfrm>
          </p:grpSpPr>
          <p:sp>
            <p:nvSpPr>
              <p:cNvPr id="61" name="TextBox 1">
                <a:extLst>
                  <a:ext uri="{FF2B5EF4-FFF2-40B4-BE49-F238E27FC236}">
                    <a16:creationId xmlns:a16="http://schemas.microsoft.com/office/drawing/2014/main" id="{3A1BF9B8-D123-4349-80D1-05817D548DEB}"/>
                  </a:ext>
                </a:extLst>
              </p:cNvPr>
              <p:cNvSpPr txBox="1"/>
              <p:nvPr/>
            </p:nvSpPr>
            <p:spPr>
              <a:xfrm>
                <a:off x="10180497" y="2533823"/>
                <a:ext cx="195006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i="1" dirty="0">
                    <a:solidFill>
                      <a:srgbClr val="FF0000"/>
                    </a:solidFill>
                  </a:rPr>
                  <a:t>EER: 3,36/ COP: 4,02</a:t>
                </a:r>
              </a:p>
            </p:txBody>
          </p:sp>
          <p:sp>
            <p:nvSpPr>
              <p:cNvPr id="62" name="Rectangle 16">
                <a:extLst>
                  <a:ext uri="{FF2B5EF4-FFF2-40B4-BE49-F238E27FC236}">
                    <a16:creationId xmlns:a16="http://schemas.microsoft.com/office/drawing/2014/main" id="{2E291F27-7EBC-4F4B-AC93-6E3C079013AA}"/>
                  </a:ext>
                </a:extLst>
              </p:cNvPr>
              <p:cNvSpPr/>
              <p:nvPr/>
            </p:nvSpPr>
            <p:spPr>
              <a:xfrm>
                <a:off x="10274308" y="2295711"/>
                <a:ext cx="185625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5MXS110KLM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31391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>
            <a:extLst>
              <a:ext uri="{FF2B5EF4-FFF2-40B4-BE49-F238E27FC236}">
                <a16:creationId xmlns:a16="http://schemas.microsoft.com/office/drawing/2014/main" id="{9E340818-065C-4C54-A4EA-F5FDFB173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2315" y="4848933"/>
            <a:ext cx="2184879" cy="186736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30DD8BFA-CE5D-4B0F-9D26-2D433606451B}"/>
              </a:ext>
            </a:extLst>
          </p:cNvPr>
          <p:cNvSpPr/>
          <p:nvPr/>
        </p:nvSpPr>
        <p:spPr>
          <a:xfrm>
            <a:off x="0" y="38637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High</a:t>
            </a:r>
            <a:endParaRPr lang="es-AR" sz="1200" dirty="0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ED362C86-5E5B-412B-91C1-BF6BF219700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8424" y="827104"/>
            <a:ext cx="11376633" cy="423566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Instalación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flexible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A9A1B676-5BC2-4B9E-A9B0-0ACDF0F05A78}"/>
              </a:ext>
            </a:extLst>
          </p:cNvPr>
          <p:cNvGrpSpPr/>
          <p:nvPr/>
        </p:nvGrpSpPr>
        <p:grpSpPr>
          <a:xfrm>
            <a:off x="4580694" y="1596980"/>
            <a:ext cx="2979205" cy="4262907"/>
            <a:chOff x="4580694" y="1596980"/>
            <a:chExt cx="2979205" cy="4262907"/>
          </a:xfrm>
        </p:grpSpPr>
        <p:cxnSp>
          <p:nvCxnSpPr>
            <p:cNvPr id="5" name="Conector recto 4">
              <a:extLst>
                <a:ext uri="{FF2B5EF4-FFF2-40B4-BE49-F238E27FC236}">
                  <a16:creationId xmlns:a16="http://schemas.microsoft.com/office/drawing/2014/main" id="{B41C48A1-C08B-4A03-890B-935E503238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80694" y="5844982"/>
              <a:ext cx="1354086" cy="1490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2AE2AF36-3DB3-45FF-A17A-0D8CB1EDB1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4731" y="1596980"/>
              <a:ext cx="0" cy="426290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ector recto 6">
              <a:extLst>
                <a:ext uri="{FF2B5EF4-FFF2-40B4-BE49-F238E27FC236}">
                  <a16:creationId xmlns:a16="http://schemas.microsoft.com/office/drawing/2014/main" id="{57854211-82CD-4546-B2F3-D2063E40B6A8}"/>
                </a:ext>
              </a:extLst>
            </p:cNvPr>
            <p:cNvCxnSpPr>
              <a:cxnSpLocks/>
            </p:cNvCxnSpPr>
            <p:nvPr/>
          </p:nvCxnSpPr>
          <p:spPr>
            <a:xfrm>
              <a:off x="5964731" y="1596980"/>
              <a:ext cx="1595168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A8EF963F-4262-44C7-86E2-DB34F49E2C0B}"/>
              </a:ext>
            </a:extLst>
          </p:cNvPr>
          <p:cNvGrpSpPr/>
          <p:nvPr/>
        </p:nvGrpSpPr>
        <p:grpSpPr>
          <a:xfrm>
            <a:off x="4592800" y="1490024"/>
            <a:ext cx="2977087" cy="4292589"/>
            <a:chOff x="5075386" y="2331076"/>
            <a:chExt cx="1567737" cy="3678672"/>
          </a:xfrm>
        </p:grpSpPr>
        <p:cxnSp>
          <p:nvCxnSpPr>
            <p:cNvPr id="9" name="Conector recto de flecha 8">
              <a:extLst>
                <a:ext uri="{FF2B5EF4-FFF2-40B4-BE49-F238E27FC236}">
                  <a16:creationId xmlns:a16="http://schemas.microsoft.com/office/drawing/2014/main" id="{31AE1CEF-2739-40D4-8C53-3A02CDB420C8}"/>
                </a:ext>
              </a:extLst>
            </p:cNvPr>
            <p:cNvCxnSpPr>
              <a:cxnSpLocks/>
            </p:cNvCxnSpPr>
            <p:nvPr/>
          </p:nvCxnSpPr>
          <p:spPr>
            <a:xfrm>
              <a:off x="5692462" y="2331076"/>
              <a:ext cx="95066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cto de flecha 9">
              <a:extLst>
                <a:ext uri="{FF2B5EF4-FFF2-40B4-BE49-F238E27FC236}">
                  <a16:creationId xmlns:a16="http://schemas.microsoft.com/office/drawing/2014/main" id="{2CB99B72-29D6-4265-A102-C8693EAA85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75386" y="6009748"/>
              <a:ext cx="61029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28AB8C4B-7C25-4736-BF8B-F3104781BA49}"/>
                </a:ext>
              </a:extLst>
            </p:cNvPr>
            <p:cNvCxnSpPr/>
            <p:nvPr/>
          </p:nvCxnSpPr>
          <p:spPr>
            <a:xfrm>
              <a:off x="5692462" y="2343955"/>
              <a:ext cx="0" cy="366579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DA92B474-358D-49F9-A0A8-AE7B25F2320B}"/>
              </a:ext>
            </a:extLst>
          </p:cNvPr>
          <p:cNvGrpSpPr/>
          <p:nvPr/>
        </p:nvGrpSpPr>
        <p:grpSpPr>
          <a:xfrm>
            <a:off x="4573172" y="2909613"/>
            <a:ext cx="2986728" cy="3067956"/>
            <a:chOff x="4575013" y="1596980"/>
            <a:chExt cx="2839975" cy="4262907"/>
          </a:xfrm>
        </p:grpSpPr>
        <p:cxnSp>
          <p:nvCxnSpPr>
            <p:cNvPr id="13" name="Conector recto 12">
              <a:extLst>
                <a:ext uri="{FF2B5EF4-FFF2-40B4-BE49-F238E27FC236}">
                  <a16:creationId xmlns:a16="http://schemas.microsoft.com/office/drawing/2014/main" id="{DEC1F994-B96E-46BC-92EA-78C3F9C314A3}"/>
                </a:ext>
              </a:extLst>
            </p:cNvPr>
            <p:cNvCxnSpPr>
              <a:cxnSpLocks/>
            </p:cNvCxnSpPr>
            <p:nvPr/>
          </p:nvCxnSpPr>
          <p:spPr>
            <a:xfrm>
              <a:off x="4575013" y="5859141"/>
              <a:ext cx="1389718" cy="74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13">
              <a:extLst>
                <a:ext uri="{FF2B5EF4-FFF2-40B4-BE49-F238E27FC236}">
                  <a16:creationId xmlns:a16="http://schemas.microsoft.com/office/drawing/2014/main" id="{43F44CBE-E784-488F-9E62-07EAB9FD58A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4731" y="1596980"/>
              <a:ext cx="0" cy="426290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14">
              <a:extLst>
                <a:ext uri="{FF2B5EF4-FFF2-40B4-BE49-F238E27FC236}">
                  <a16:creationId xmlns:a16="http://schemas.microsoft.com/office/drawing/2014/main" id="{384AF072-0F21-47B4-8CF2-7BFF93B0C03F}"/>
                </a:ext>
              </a:extLst>
            </p:cNvPr>
            <p:cNvCxnSpPr>
              <a:cxnSpLocks/>
            </p:cNvCxnSpPr>
            <p:nvPr/>
          </p:nvCxnSpPr>
          <p:spPr>
            <a:xfrm>
              <a:off x="5964731" y="1596980"/>
              <a:ext cx="1450257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AEFDEEFC-C05F-4B0D-98F5-CAABF180BE4E}"/>
              </a:ext>
            </a:extLst>
          </p:cNvPr>
          <p:cNvGrpSpPr/>
          <p:nvPr/>
        </p:nvGrpSpPr>
        <p:grpSpPr>
          <a:xfrm>
            <a:off x="4580694" y="4176851"/>
            <a:ext cx="3069357" cy="1949775"/>
            <a:chOff x="4610637" y="1596980"/>
            <a:chExt cx="2691420" cy="4262907"/>
          </a:xfrm>
        </p:grpSpPr>
        <p:cxnSp>
          <p:nvCxnSpPr>
            <p:cNvPr id="17" name="Conector recto 16">
              <a:extLst>
                <a:ext uri="{FF2B5EF4-FFF2-40B4-BE49-F238E27FC236}">
                  <a16:creationId xmlns:a16="http://schemas.microsoft.com/office/drawing/2014/main" id="{BB85CACA-F2A1-40E0-BCAF-C4B91E85FEAB}"/>
                </a:ext>
              </a:extLst>
            </p:cNvPr>
            <p:cNvCxnSpPr>
              <a:cxnSpLocks/>
            </p:cNvCxnSpPr>
            <p:nvPr/>
          </p:nvCxnSpPr>
          <p:spPr>
            <a:xfrm>
              <a:off x="4610637" y="5844982"/>
              <a:ext cx="1354094" cy="1490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17">
              <a:extLst>
                <a:ext uri="{FF2B5EF4-FFF2-40B4-BE49-F238E27FC236}">
                  <a16:creationId xmlns:a16="http://schemas.microsoft.com/office/drawing/2014/main" id="{BD6DF98E-76F4-4B70-881A-943736942B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4731" y="1596980"/>
              <a:ext cx="0" cy="426290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18">
              <a:extLst>
                <a:ext uri="{FF2B5EF4-FFF2-40B4-BE49-F238E27FC236}">
                  <a16:creationId xmlns:a16="http://schemas.microsoft.com/office/drawing/2014/main" id="{0EB125E4-D968-4DF6-984F-A04395F3253F}"/>
                </a:ext>
              </a:extLst>
            </p:cNvPr>
            <p:cNvCxnSpPr>
              <a:cxnSpLocks/>
            </p:cNvCxnSpPr>
            <p:nvPr/>
          </p:nvCxnSpPr>
          <p:spPr>
            <a:xfrm>
              <a:off x="5964731" y="1596980"/>
              <a:ext cx="1337326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FA1D9264-C1CA-4220-B828-06A9BBBDF31A}"/>
              </a:ext>
            </a:extLst>
          </p:cNvPr>
          <p:cNvGrpSpPr/>
          <p:nvPr/>
        </p:nvGrpSpPr>
        <p:grpSpPr>
          <a:xfrm>
            <a:off x="4584878" y="5335982"/>
            <a:ext cx="3065174" cy="948908"/>
            <a:chOff x="4588917" y="1596980"/>
            <a:chExt cx="2584633" cy="4289414"/>
          </a:xfrm>
        </p:grpSpPr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A82F90FF-0E29-4650-BF5B-238A3D629E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88917" y="5859887"/>
              <a:ext cx="1375813" cy="2650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A0375587-3B7D-4306-95E4-2C53D4CCB6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4731" y="1596980"/>
              <a:ext cx="0" cy="426290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22">
              <a:extLst>
                <a:ext uri="{FF2B5EF4-FFF2-40B4-BE49-F238E27FC236}">
                  <a16:creationId xmlns:a16="http://schemas.microsoft.com/office/drawing/2014/main" id="{11E124B8-F586-4CA9-BAE7-098AB55FC038}"/>
                </a:ext>
              </a:extLst>
            </p:cNvPr>
            <p:cNvCxnSpPr>
              <a:cxnSpLocks/>
            </p:cNvCxnSpPr>
            <p:nvPr/>
          </p:nvCxnSpPr>
          <p:spPr>
            <a:xfrm>
              <a:off x="5964731" y="1596980"/>
              <a:ext cx="1208819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Imagen 28">
            <a:extLst>
              <a:ext uri="{FF2B5EF4-FFF2-40B4-BE49-F238E27FC236}">
                <a16:creationId xmlns:a16="http://schemas.microsoft.com/office/drawing/2014/main" id="{C0A89BA1-A483-45B1-84A1-F362B0EEC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9899" y="1184077"/>
            <a:ext cx="2485425" cy="928224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9F4E1C33-C103-4DA4-85B7-CCF8B58DD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0051" y="4848933"/>
            <a:ext cx="2485425" cy="928224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9E3D5F0D-AD72-45EA-B70B-6A8AD8A8F7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9887" y="2141465"/>
            <a:ext cx="2426168" cy="1439566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3EC60D83-8344-4F98-88A7-2B7003E8E3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0051" y="3659128"/>
            <a:ext cx="1829201" cy="1117875"/>
          </a:xfrm>
          <a:prstGeom prst="rect">
            <a:avLst/>
          </a:prstGeom>
        </p:spPr>
      </p:pic>
      <p:cxnSp>
        <p:nvCxnSpPr>
          <p:cNvPr id="33" name="Conector recto de flecha 32">
            <a:extLst>
              <a:ext uri="{FF2B5EF4-FFF2-40B4-BE49-F238E27FC236}">
                <a16:creationId xmlns:a16="http://schemas.microsoft.com/office/drawing/2014/main" id="{333FB8C6-57B6-4303-8D72-53464E4C822A}"/>
              </a:ext>
            </a:extLst>
          </p:cNvPr>
          <p:cNvCxnSpPr>
            <a:cxnSpLocks/>
          </p:cNvCxnSpPr>
          <p:nvPr/>
        </p:nvCxnSpPr>
        <p:spPr>
          <a:xfrm>
            <a:off x="2163648" y="1596980"/>
            <a:ext cx="0" cy="4678749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feld 62">
            <a:extLst>
              <a:ext uri="{FF2B5EF4-FFF2-40B4-BE49-F238E27FC236}">
                <a16:creationId xmlns:a16="http://schemas.microsoft.com/office/drawing/2014/main" id="{0510E502-7FC9-4698-B972-AFB018823B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972" y="3530520"/>
            <a:ext cx="111356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Altura </a:t>
            </a:r>
            <a:r>
              <a:rPr lang="en-US" altLang="en-US" sz="1800" b="1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máxima</a:t>
            </a:r>
            <a:endParaRPr lang="en-US" altLang="en-US" sz="1800" b="1" i="1" dirty="0">
              <a:solidFill>
                <a:schemeClr val="tx1"/>
              </a:solidFill>
              <a:latin typeface="Arial" charset="0"/>
              <a:ea typeface="ＭＳ Ｐゴシック" pitchFamily="34" charset="-128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15m</a:t>
            </a:r>
          </a:p>
        </p:txBody>
      </p:sp>
      <p:sp>
        <p:nvSpPr>
          <p:cNvPr id="35" name="Textfeld 62">
            <a:extLst>
              <a:ext uri="{FF2B5EF4-FFF2-40B4-BE49-F238E27FC236}">
                <a16:creationId xmlns:a16="http://schemas.microsoft.com/office/drawing/2014/main" id="{E42EC218-4A9F-4BBF-BC56-8208FB3624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6044" y="3270388"/>
            <a:ext cx="111356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Largo maximo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25m</a:t>
            </a:r>
          </a:p>
        </p:txBody>
      </p:sp>
      <p:cxnSp>
        <p:nvCxnSpPr>
          <p:cNvPr id="36" name="Conector recto de flecha 35">
            <a:extLst>
              <a:ext uri="{FF2B5EF4-FFF2-40B4-BE49-F238E27FC236}">
                <a16:creationId xmlns:a16="http://schemas.microsoft.com/office/drawing/2014/main" id="{92BF9EF3-32D5-440B-9A21-24BB1CECE5FB}"/>
              </a:ext>
            </a:extLst>
          </p:cNvPr>
          <p:cNvCxnSpPr>
            <a:cxnSpLocks/>
          </p:cNvCxnSpPr>
          <p:nvPr/>
        </p:nvCxnSpPr>
        <p:spPr>
          <a:xfrm flipH="1">
            <a:off x="10955920" y="1566491"/>
            <a:ext cx="36259" cy="3928057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feld 62">
            <a:extLst>
              <a:ext uri="{FF2B5EF4-FFF2-40B4-BE49-F238E27FC236}">
                <a16:creationId xmlns:a16="http://schemas.microsoft.com/office/drawing/2014/main" id="{25FC0115-D9F5-47F5-9211-CCF4A6289E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4049" y="3082102"/>
            <a:ext cx="111356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Altura </a:t>
            </a:r>
            <a:r>
              <a:rPr lang="en-US" altLang="en-US" sz="1800" b="1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máxima</a:t>
            </a:r>
            <a:endParaRPr lang="en-US" altLang="en-US" sz="1800" b="1" i="1" dirty="0">
              <a:solidFill>
                <a:schemeClr val="tx1"/>
              </a:solidFill>
              <a:latin typeface="Arial" charset="0"/>
              <a:ea typeface="ＭＳ Ｐゴシック" pitchFamily="34" charset="-128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IDU´s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7,5m</a:t>
            </a:r>
          </a:p>
        </p:txBody>
      </p:sp>
      <p:sp>
        <p:nvSpPr>
          <p:cNvPr id="38" name="Textfeld 62">
            <a:extLst>
              <a:ext uri="{FF2B5EF4-FFF2-40B4-BE49-F238E27FC236}">
                <a16:creationId xmlns:a16="http://schemas.microsoft.com/office/drawing/2014/main" id="{A2B5D6BC-AE3B-4B46-92EC-337D87413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5706" y="6481528"/>
            <a:ext cx="821190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Carga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de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refigerante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: 20g/m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adicional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a los 40m de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cañería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de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cobre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.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DAECC9AC-9D59-4779-A954-FA2F0FF7C1B6}"/>
              </a:ext>
            </a:extLst>
          </p:cNvPr>
          <p:cNvSpPr txBox="1"/>
          <p:nvPr/>
        </p:nvSpPr>
        <p:spPr>
          <a:xfrm>
            <a:off x="7248256" y="1155814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A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5B28D8C8-67F3-4997-835D-C3F1603161A5}"/>
              </a:ext>
            </a:extLst>
          </p:cNvPr>
          <p:cNvSpPr txBox="1"/>
          <p:nvPr/>
        </p:nvSpPr>
        <p:spPr>
          <a:xfrm>
            <a:off x="6797301" y="1515278"/>
            <a:ext cx="4764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800" b="1" dirty="0"/>
              <a:t>L</a:t>
            </a:r>
            <a:r>
              <a:rPr lang="es-AR" b="1" dirty="0"/>
              <a:t>A</a:t>
            </a:r>
          </a:p>
        </p:txBody>
      </p:sp>
      <p:sp>
        <p:nvSpPr>
          <p:cNvPr id="41" name="Textfeld 62">
            <a:extLst>
              <a:ext uri="{FF2B5EF4-FFF2-40B4-BE49-F238E27FC236}">
                <a16:creationId xmlns:a16="http://schemas.microsoft.com/office/drawing/2014/main" id="{68469AE2-0CF2-49EC-B18D-A99B81E950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904" y="1203242"/>
            <a:ext cx="53563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Máxima</a:t>
            </a: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en-US" altLang="en-US" sz="1800" b="1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Longitud</a:t>
            </a: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Total (L</a:t>
            </a:r>
            <a:r>
              <a:rPr lang="en-US" altLang="en-US" sz="14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A</a:t>
            </a: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+ L</a:t>
            </a:r>
            <a:r>
              <a:rPr lang="en-US" altLang="en-US" sz="12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B</a:t>
            </a: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+ L</a:t>
            </a:r>
            <a:r>
              <a:rPr lang="en-US" altLang="en-US" sz="12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C</a:t>
            </a: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+ L</a:t>
            </a:r>
            <a:r>
              <a:rPr lang="en-US" altLang="en-US" sz="12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D</a:t>
            </a: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)</a:t>
            </a:r>
            <a:r>
              <a:rPr lang="es-AR" altLang="en-US" sz="1800" b="1" i="1" dirty="0"/>
              <a:t> </a:t>
            </a: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70m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800B8E4D-BEED-4CBE-95C8-8E704C5E8F06}"/>
              </a:ext>
            </a:extLst>
          </p:cNvPr>
          <p:cNvSpPr txBox="1"/>
          <p:nvPr/>
        </p:nvSpPr>
        <p:spPr>
          <a:xfrm>
            <a:off x="6870634" y="2396980"/>
            <a:ext cx="466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800" b="1" dirty="0"/>
              <a:t>L</a:t>
            </a:r>
            <a:r>
              <a:rPr lang="es-AR" b="1" dirty="0"/>
              <a:t>B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D861B557-0C23-4796-B7EF-3214527D8822}"/>
              </a:ext>
            </a:extLst>
          </p:cNvPr>
          <p:cNvSpPr txBox="1"/>
          <p:nvPr/>
        </p:nvSpPr>
        <p:spPr>
          <a:xfrm>
            <a:off x="6945299" y="3686777"/>
            <a:ext cx="458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800" b="1" dirty="0"/>
              <a:t>L</a:t>
            </a:r>
            <a:r>
              <a:rPr lang="es-AR" b="1" dirty="0"/>
              <a:t>C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82CD3FFE-68F7-409F-9180-588C8CF7028D}"/>
              </a:ext>
            </a:extLst>
          </p:cNvPr>
          <p:cNvSpPr txBox="1"/>
          <p:nvPr/>
        </p:nvSpPr>
        <p:spPr>
          <a:xfrm>
            <a:off x="6956060" y="4827616"/>
            <a:ext cx="4828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800" b="1" dirty="0"/>
              <a:t>L</a:t>
            </a:r>
            <a:r>
              <a:rPr lang="es-AR" b="1" dirty="0"/>
              <a:t>D</a:t>
            </a:r>
          </a:p>
        </p:txBody>
      </p:sp>
      <p:sp>
        <p:nvSpPr>
          <p:cNvPr id="46" name="Rectangle 16">
            <a:extLst>
              <a:ext uri="{FF2B5EF4-FFF2-40B4-BE49-F238E27FC236}">
                <a16:creationId xmlns:a16="http://schemas.microsoft.com/office/drawing/2014/main" id="{CD4D5347-DC6D-4D56-B68B-0F275228A6C6}"/>
              </a:ext>
            </a:extLst>
          </p:cNvPr>
          <p:cNvSpPr/>
          <p:nvPr/>
        </p:nvSpPr>
        <p:spPr>
          <a:xfrm>
            <a:off x="2765958" y="4259921"/>
            <a:ext cx="16937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4MXS80KVM</a:t>
            </a:r>
          </a:p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4MXS100KVM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E2437FDC-AAC5-4A18-AEB0-D62AB0E30825}"/>
              </a:ext>
            </a:extLst>
          </p:cNvPr>
          <p:cNvSpPr txBox="1"/>
          <p:nvPr/>
        </p:nvSpPr>
        <p:spPr>
          <a:xfrm>
            <a:off x="7255043" y="2918608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B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8490FA40-390D-4389-9F26-4BCF27BCAEEC}"/>
              </a:ext>
            </a:extLst>
          </p:cNvPr>
          <p:cNvSpPr txBox="1"/>
          <p:nvPr/>
        </p:nvSpPr>
        <p:spPr>
          <a:xfrm>
            <a:off x="7332120" y="413941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C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07F29AC8-742F-4EA2-91A5-3E842ECA3709}"/>
              </a:ext>
            </a:extLst>
          </p:cNvPr>
          <p:cNvSpPr txBox="1"/>
          <p:nvPr/>
        </p:nvSpPr>
        <p:spPr>
          <a:xfrm>
            <a:off x="7360100" y="5309882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D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F6E44D58-87E5-43F7-B86F-A3CAF25638A0}"/>
              </a:ext>
            </a:extLst>
          </p:cNvPr>
          <p:cNvSpPr txBox="1"/>
          <p:nvPr/>
        </p:nvSpPr>
        <p:spPr>
          <a:xfrm>
            <a:off x="4245742" y="5599765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A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2E0D8B85-C4E7-40C2-B0B7-AA420B7D7CE3}"/>
              </a:ext>
            </a:extLst>
          </p:cNvPr>
          <p:cNvSpPr txBox="1"/>
          <p:nvPr/>
        </p:nvSpPr>
        <p:spPr>
          <a:xfrm>
            <a:off x="4257857" y="5750477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B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BB990F06-B4A4-4FA6-A3AA-2766199C542F}"/>
              </a:ext>
            </a:extLst>
          </p:cNvPr>
          <p:cNvSpPr txBox="1"/>
          <p:nvPr/>
        </p:nvSpPr>
        <p:spPr>
          <a:xfrm>
            <a:off x="4251457" y="591648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C</a:t>
            </a: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387A495C-0552-49F7-AEE8-6656B18CCA20}"/>
              </a:ext>
            </a:extLst>
          </p:cNvPr>
          <p:cNvSpPr txBox="1"/>
          <p:nvPr/>
        </p:nvSpPr>
        <p:spPr>
          <a:xfrm>
            <a:off x="4276212" y="6094714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018980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0EEDF2C2-3599-4620-834B-12728F6DADB3}"/>
              </a:ext>
            </a:extLst>
          </p:cNvPr>
          <p:cNvSpPr/>
          <p:nvPr/>
        </p:nvSpPr>
        <p:spPr>
          <a:xfrm>
            <a:off x="0" y="38637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High</a:t>
            </a:r>
            <a:endParaRPr lang="es-AR" sz="1200" dirty="0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95121012-DC62-42CA-ADFC-65B6D26B9136}"/>
              </a:ext>
            </a:extLst>
          </p:cNvPr>
          <p:cNvGrpSpPr/>
          <p:nvPr/>
        </p:nvGrpSpPr>
        <p:grpSpPr>
          <a:xfrm>
            <a:off x="4610637" y="1596980"/>
            <a:ext cx="2949262" cy="4262907"/>
            <a:chOff x="4610637" y="1596980"/>
            <a:chExt cx="2949262" cy="4262907"/>
          </a:xfrm>
        </p:grpSpPr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B3057E46-8F66-4CD6-BEB3-E9CD09481C29}"/>
                </a:ext>
              </a:extLst>
            </p:cNvPr>
            <p:cNvCxnSpPr>
              <a:cxnSpLocks/>
            </p:cNvCxnSpPr>
            <p:nvPr/>
          </p:nvCxnSpPr>
          <p:spPr>
            <a:xfrm>
              <a:off x="4610637" y="5844982"/>
              <a:ext cx="1324143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ector recto 4">
              <a:extLst>
                <a:ext uri="{FF2B5EF4-FFF2-40B4-BE49-F238E27FC236}">
                  <a16:creationId xmlns:a16="http://schemas.microsoft.com/office/drawing/2014/main" id="{DBF93E52-CDE4-404D-8E3D-C804AA9F5F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4731" y="1596980"/>
              <a:ext cx="0" cy="426290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CF9CD693-B78E-4917-A445-06FC1261163E}"/>
                </a:ext>
              </a:extLst>
            </p:cNvPr>
            <p:cNvCxnSpPr>
              <a:cxnSpLocks/>
            </p:cNvCxnSpPr>
            <p:nvPr/>
          </p:nvCxnSpPr>
          <p:spPr>
            <a:xfrm>
              <a:off x="5964731" y="1596980"/>
              <a:ext cx="1595168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786714A1-CE65-4655-801B-A161AB4E5A2C}"/>
              </a:ext>
            </a:extLst>
          </p:cNvPr>
          <p:cNvGrpSpPr/>
          <p:nvPr/>
        </p:nvGrpSpPr>
        <p:grpSpPr>
          <a:xfrm>
            <a:off x="4610637" y="1490024"/>
            <a:ext cx="2959250" cy="4292589"/>
            <a:chOff x="5084779" y="2331076"/>
            <a:chExt cx="1558344" cy="3678672"/>
          </a:xfrm>
        </p:grpSpPr>
        <p:cxnSp>
          <p:nvCxnSpPr>
            <p:cNvPr id="8" name="Conector recto de flecha 7">
              <a:extLst>
                <a:ext uri="{FF2B5EF4-FFF2-40B4-BE49-F238E27FC236}">
                  <a16:creationId xmlns:a16="http://schemas.microsoft.com/office/drawing/2014/main" id="{53919464-DC2B-4430-814B-9F5DC4DEED8F}"/>
                </a:ext>
              </a:extLst>
            </p:cNvPr>
            <p:cNvCxnSpPr>
              <a:cxnSpLocks/>
            </p:cNvCxnSpPr>
            <p:nvPr/>
          </p:nvCxnSpPr>
          <p:spPr>
            <a:xfrm>
              <a:off x="5692462" y="2331076"/>
              <a:ext cx="95066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cto de flecha 8">
              <a:extLst>
                <a:ext uri="{FF2B5EF4-FFF2-40B4-BE49-F238E27FC236}">
                  <a16:creationId xmlns:a16="http://schemas.microsoft.com/office/drawing/2014/main" id="{27831C80-932E-4640-83C0-408E4DC873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84779" y="6009748"/>
              <a:ext cx="607683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83BF889B-F6E4-4C14-B400-FFB81731B090}"/>
                </a:ext>
              </a:extLst>
            </p:cNvPr>
            <p:cNvCxnSpPr/>
            <p:nvPr/>
          </p:nvCxnSpPr>
          <p:spPr>
            <a:xfrm>
              <a:off x="5692462" y="2343955"/>
              <a:ext cx="0" cy="366579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6FF89632-33B3-4561-BA35-675CFB176143}"/>
              </a:ext>
            </a:extLst>
          </p:cNvPr>
          <p:cNvGrpSpPr/>
          <p:nvPr/>
        </p:nvGrpSpPr>
        <p:grpSpPr>
          <a:xfrm>
            <a:off x="4610637" y="2308715"/>
            <a:ext cx="2949263" cy="3668854"/>
            <a:chOff x="4610637" y="1596980"/>
            <a:chExt cx="2804351" cy="4262907"/>
          </a:xfrm>
        </p:grpSpPr>
        <p:cxnSp>
          <p:nvCxnSpPr>
            <p:cNvPr id="12" name="Conector recto 11">
              <a:extLst>
                <a:ext uri="{FF2B5EF4-FFF2-40B4-BE49-F238E27FC236}">
                  <a16:creationId xmlns:a16="http://schemas.microsoft.com/office/drawing/2014/main" id="{4D261DFC-A11C-4CCF-9A78-BABD86F8B739}"/>
                </a:ext>
              </a:extLst>
            </p:cNvPr>
            <p:cNvCxnSpPr>
              <a:cxnSpLocks/>
            </p:cNvCxnSpPr>
            <p:nvPr/>
          </p:nvCxnSpPr>
          <p:spPr>
            <a:xfrm>
              <a:off x="4610637" y="5844982"/>
              <a:ext cx="1354094" cy="1490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12">
              <a:extLst>
                <a:ext uri="{FF2B5EF4-FFF2-40B4-BE49-F238E27FC236}">
                  <a16:creationId xmlns:a16="http://schemas.microsoft.com/office/drawing/2014/main" id="{9005D72F-54EA-435A-A50E-DE6347BC685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4731" y="1596980"/>
              <a:ext cx="0" cy="426290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13">
              <a:extLst>
                <a:ext uri="{FF2B5EF4-FFF2-40B4-BE49-F238E27FC236}">
                  <a16:creationId xmlns:a16="http://schemas.microsoft.com/office/drawing/2014/main" id="{AA35E360-7A77-4232-A3A4-CBDFFB46DB81}"/>
                </a:ext>
              </a:extLst>
            </p:cNvPr>
            <p:cNvCxnSpPr>
              <a:cxnSpLocks/>
            </p:cNvCxnSpPr>
            <p:nvPr/>
          </p:nvCxnSpPr>
          <p:spPr>
            <a:xfrm>
              <a:off x="5964731" y="1596980"/>
              <a:ext cx="1450257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A24C820F-5D50-433E-8646-1AB5AF8B0853}"/>
              </a:ext>
            </a:extLst>
          </p:cNvPr>
          <p:cNvGrpSpPr/>
          <p:nvPr/>
        </p:nvGrpSpPr>
        <p:grpSpPr>
          <a:xfrm>
            <a:off x="4617868" y="4292762"/>
            <a:ext cx="3148094" cy="1949775"/>
            <a:chOff x="4541595" y="1596980"/>
            <a:chExt cx="2760462" cy="4262907"/>
          </a:xfrm>
        </p:grpSpPr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D11DC9A7-F594-4F3F-ACB5-A658D80F1E19}"/>
                </a:ext>
              </a:extLst>
            </p:cNvPr>
            <p:cNvCxnSpPr>
              <a:cxnSpLocks/>
            </p:cNvCxnSpPr>
            <p:nvPr/>
          </p:nvCxnSpPr>
          <p:spPr>
            <a:xfrm>
              <a:off x="4541595" y="5838795"/>
              <a:ext cx="1423136" cy="21092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16">
              <a:extLst>
                <a:ext uri="{FF2B5EF4-FFF2-40B4-BE49-F238E27FC236}">
                  <a16:creationId xmlns:a16="http://schemas.microsoft.com/office/drawing/2014/main" id="{658D8071-9FAA-492A-9F59-8854C7A02C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4731" y="1596980"/>
              <a:ext cx="0" cy="426290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17">
              <a:extLst>
                <a:ext uri="{FF2B5EF4-FFF2-40B4-BE49-F238E27FC236}">
                  <a16:creationId xmlns:a16="http://schemas.microsoft.com/office/drawing/2014/main" id="{A24F04C0-0E17-48CC-9F09-33F447D9C4AD}"/>
                </a:ext>
              </a:extLst>
            </p:cNvPr>
            <p:cNvCxnSpPr>
              <a:cxnSpLocks/>
            </p:cNvCxnSpPr>
            <p:nvPr/>
          </p:nvCxnSpPr>
          <p:spPr>
            <a:xfrm>
              <a:off x="5964731" y="1596980"/>
              <a:ext cx="1337326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6A093EC8-5B80-4DD0-A392-A5C470FBF24A}"/>
              </a:ext>
            </a:extLst>
          </p:cNvPr>
          <p:cNvGrpSpPr/>
          <p:nvPr/>
        </p:nvGrpSpPr>
        <p:grpSpPr>
          <a:xfrm>
            <a:off x="4631511" y="5477651"/>
            <a:ext cx="3173091" cy="949543"/>
            <a:chOff x="4497919" y="1596980"/>
            <a:chExt cx="2675631" cy="4292285"/>
          </a:xfrm>
        </p:grpSpPr>
        <p:cxnSp>
          <p:nvCxnSpPr>
            <p:cNvPr id="20" name="Conector recto 19">
              <a:extLst>
                <a:ext uri="{FF2B5EF4-FFF2-40B4-BE49-F238E27FC236}">
                  <a16:creationId xmlns:a16="http://schemas.microsoft.com/office/drawing/2014/main" id="{C59FE63B-168D-4575-AF69-BBB083E27E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97919" y="5859887"/>
              <a:ext cx="1466812" cy="2937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B1AC2EDD-1504-4B74-922C-5DA044A1B3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4731" y="1596980"/>
              <a:ext cx="0" cy="426290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73AA2F93-5C56-4955-92A5-4A7735908BF8}"/>
                </a:ext>
              </a:extLst>
            </p:cNvPr>
            <p:cNvCxnSpPr>
              <a:cxnSpLocks/>
            </p:cNvCxnSpPr>
            <p:nvPr/>
          </p:nvCxnSpPr>
          <p:spPr>
            <a:xfrm>
              <a:off x="5964731" y="1596980"/>
              <a:ext cx="1208819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o 22">
            <a:extLst>
              <a:ext uri="{FF2B5EF4-FFF2-40B4-BE49-F238E27FC236}">
                <a16:creationId xmlns:a16="http://schemas.microsoft.com/office/drawing/2014/main" id="{5819603A-3FA6-48F4-807D-30A1A68B8C78}"/>
              </a:ext>
            </a:extLst>
          </p:cNvPr>
          <p:cNvGrpSpPr/>
          <p:nvPr/>
        </p:nvGrpSpPr>
        <p:grpSpPr>
          <a:xfrm>
            <a:off x="4586088" y="3539937"/>
            <a:ext cx="3087575" cy="2590031"/>
            <a:chOff x="4479121" y="1596980"/>
            <a:chExt cx="2935867" cy="4262907"/>
          </a:xfrm>
        </p:grpSpPr>
        <p:cxnSp>
          <p:nvCxnSpPr>
            <p:cNvPr id="24" name="Conector recto 23">
              <a:extLst>
                <a:ext uri="{FF2B5EF4-FFF2-40B4-BE49-F238E27FC236}">
                  <a16:creationId xmlns:a16="http://schemas.microsoft.com/office/drawing/2014/main" id="{29B405AF-8B68-4CB9-AB1C-62F54FB92C1F}"/>
                </a:ext>
              </a:extLst>
            </p:cNvPr>
            <p:cNvCxnSpPr>
              <a:cxnSpLocks/>
            </p:cNvCxnSpPr>
            <p:nvPr/>
          </p:nvCxnSpPr>
          <p:spPr>
            <a:xfrm>
              <a:off x="4479121" y="5840252"/>
              <a:ext cx="1485610" cy="1963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24">
              <a:extLst>
                <a:ext uri="{FF2B5EF4-FFF2-40B4-BE49-F238E27FC236}">
                  <a16:creationId xmlns:a16="http://schemas.microsoft.com/office/drawing/2014/main" id="{1AD22391-6F2F-496F-A320-69AE3ECDA0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4731" y="1596980"/>
              <a:ext cx="0" cy="426290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>
              <a:extLst>
                <a:ext uri="{FF2B5EF4-FFF2-40B4-BE49-F238E27FC236}">
                  <a16:creationId xmlns:a16="http://schemas.microsoft.com/office/drawing/2014/main" id="{1C0254CE-2A1D-41C7-92DB-75C6965BDDA1}"/>
                </a:ext>
              </a:extLst>
            </p:cNvPr>
            <p:cNvCxnSpPr>
              <a:cxnSpLocks/>
            </p:cNvCxnSpPr>
            <p:nvPr/>
          </p:nvCxnSpPr>
          <p:spPr>
            <a:xfrm>
              <a:off x="5964731" y="1596980"/>
              <a:ext cx="1450257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Imagen 26">
            <a:extLst>
              <a:ext uri="{FF2B5EF4-FFF2-40B4-BE49-F238E27FC236}">
                <a16:creationId xmlns:a16="http://schemas.microsoft.com/office/drawing/2014/main" id="{42900016-2ABA-4E2E-9149-4BAEC242E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2309" y="4834952"/>
            <a:ext cx="1829201" cy="1892766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4FE5A033-BDEF-4E7E-9C3C-DC52E2FF3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9899" y="862103"/>
            <a:ext cx="2485425" cy="928224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4DA02B84-242E-4E7A-8E2A-B0ECC0F53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0051" y="5145150"/>
            <a:ext cx="2485425" cy="92822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CF118DCD-F8D3-4CD2-B199-B189671268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9887" y="1729337"/>
            <a:ext cx="2426168" cy="1439566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219026C3-B4D8-48A4-9255-D55DBA7470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0051" y="3993981"/>
            <a:ext cx="1829201" cy="1117875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1406F872-032B-4722-A8BC-0A24DA4D2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0782" y="3108141"/>
            <a:ext cx="2485425" cy="928224"/>
          </a:xfrm>
          <a:prstGeom prst="rect">
            <a:avLst/>
          </a:prstGeom>
        </p:spPr>
      </p:pic>
      <p:sp>
        <p:nvSpPr>
          <p:cNvPr id="36" name="CuadroTexto 35">
            <a:extLst>
              <a:ext uri="{FF2B5EF4-FFF2-40B4-BE49-F238E27FC236}">
                <a16:creationId xmlns:a16="http://schemas.microsoft.com/office/drawing/2014/main" id="{A32FD8B5-4DD6-4AE5-843D-67894D9FD87B}"/>
              </a:ext>
            </a:extLst>
          </p:cNvPr>
          <p:cNvSpPr txBox="1"/>
          <p:nvPr/>
        </p:nvSpPr>
        <p:spPr>
          <a:xfrm>
            <a:off x="4245742" y="5599765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A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FBE57F9B-9FB0-43FB-AE89-04106B1041FF}"/>
              </a:ext>
            </a:extLst>
          </p:cNvPr>
          <p:cNvSpPr txBox="1"/>
          <p:nvPr/>
        </p:nvSpPr>
        <p:spPr>
          <a:xfrm>
            <a:off x="4257857" y="5750477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B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9CDB375D-12A0-401D-B039-83691ECCDB8E}"/>
              </a:ext>
            </a:extLst>
          </p:cNvPr>
          <p:cNvSpPr txBox="1"/>
          <p:nvPr/>
        </p:nvSpPr>
        <p:spPr>
          <a:xfrm>
            <a:off x="4251457" y="591648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C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6FCE29DC-E962-4419-9028-090B4679F974}"/>
              </a:ext>
            </a:extLst>
          </p:cNvPr>
          <p:cNvSpPr txBox="1"/>
          <p:nvPr/>
        </p:nvSpPr>
        <p:spPr>
          <a:xfrm>
            <a:off x="4263333" y="6094714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D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78B62AA9-17C8-4FBE-A331-11E3710001ED}"/>
              </a:ext>
            </a:extLst>
          </p:cNvPr>
          <p:cNvSpPr txBox="1"/>
          <p:nvPr/>
        </p:nvSpPr>
        <p:spPr>
          <a:xfrm>
            <a:off x="4274064" y="6272872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E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3B85DB9F-4BAB-4032-9BB4-60CB9D6EF673}"/>
              </a:ext>
            </a:extLst>
          </p:cNvPr>
          <p:cNvSpPr txBox="1"/>
          <p:nvPr/>
        </p:nvSpPr>
        <p:spPr>
          <a:xfrm>
            <a:off x="7248256" y="1155814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A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0CCCF116-7F79-47EA-9689-A1FE37CB435F}"/>
              </a:ext>
            </a:extLst>
          </p:cNvPr>
          <p:cNvSpPr txBox="1"/>
          <p:nvPr/>
        </p:nvSpPr>
        <p:spPr>
          <a:xfrm>
            <a:off x="7245759" y="2308714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B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7D5E277C-08A9-4402-B13C-A92437BF059E}"/>
              </a:ext>
            </a:extLst>
          </p:cNvPr>
          <p:cNvSpPr txBox="1"/>
          <p:nvPr/>
        </p:nvSpPr>
        <p:spPr>
          <a:xfrm>
            <a:off x="7251173" y="348028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C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8546C8EC-B23B-4A19-ABAF-C120FA8FE4A9}"/>
              </a:ext>
            </a:extLst>
          </p:cNvPr>
          <p:cNvSpPr txBox="1"/>
          <p:nvPr/>
        </p:nvSpPr>
        <p:spPr>
          <a:xfrm>
            <a:off x="7265416" y="4273287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D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DF39DB1F-91C0-4A7C-87EC-EE2AB2F9434D}"/>
              </a:ext>
            </a:extLst>
          </p:cNvPr>
          <p:cNvSpPr txBox="1"/>
          <p:nvPr/>
        </p:nvSpPr>
        <p:spPr>
          <a:xfrm>
            <a:off x="7265416" y="5108319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E</a:t>
            </a:r>
          </a:p>
        </p:txBody>
      </p:sp>
      <p:cxnSp>
        <p:nvCxnSpPr>
          <p:cNvPr id="47" name="Conector recto de flecha 46">
            <a:extLst>
              <a:ext uri="{FF2B5EF4-FFF2-40B4-BE49-F238E27FC236}">
                <a16:creationId xmlns:a16="http://schemas.microsoft.com/office/drawing/2014/main" id="{E214D457-9224-4ED1-9379-AAC122725FEB}"/>
              </a:ext>
            </a:extLst>
          </p:cNvPr>
          <p:cNvCxnSpPr>
            <a:cxnSpLocks/>
          </p:cNvCxnSpPr>
          <p:nvPr/>
        </p:nvCxnSpPr>
        <p:spPr>
          <a:xfrm>
            <a:off x="2163648" y="1596980"/>
            <a:ext cx="0" cy="4678749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feld 62">
            <a:extLst>
              <a:ext uri="{FF2B5EF4-FFF2-40B4-BE49-F238E27FC236}">
                <a16:creationId xmlns:a16="http://schemas.microsoft.com/office/drawing/2014/main" id="{E9207B03-D9EE-4798-9EB5-3CAA45770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972" y="3530520"/>
            <a:ext cx="111356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Altura </a:t>
            </a:r>
            <a:r>
              <a:rPr lang="en-US" altLang="en-US" sz="1800" b="1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máxima</a:t>
            </a:r>
            <a:endParaRPr lang="en-US" altLang="en-US" sz="1800" b="1" i="1" dirty="0">
              <a:solidFill>
                <a:schemeClr val="tx1"/>
              </a:solidFill>
              <a:latin typeface="Arial" charset="0"/>
              <a:ea typeface="ＭＳ Ｐゴシック" pitchFamily="34" charset="-128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15m</a:t>
            </a:r>
          </a:p>
        </p:txBody>
      </p:sp>
      <p:sp>
        <p:nvSpPr>
          <p:cNvPr id="49" name="Textfeld 62">
            <a:extLst>
              <a:ext uri="{FF2B5EF4-FFF2-40B4-BE49-F238E27FC236}">
                <a16:creationId xmlns:a16="http://schemas.microsoft.com/office/drawing/2014/main" id="{3BEB83FF-052E-4542-8A53-01925E876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6044" y="3270388"/>
            <a:ext cx="111356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Largo maximo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30m</a:t>
            </a:r>
          </a:p>
        </p:txBody>
      </p:sp>
      <p:cxnSp>
        <p:nvCxnSpPr>
          <p:cNvPr id="50" name="Conector recto de flecha 49">
            <a:extLst>
              <a:ext uri="{FF2B5EF4-FFF2-40B4-BE49-F238E27FC236}">
                <a16:creationId xmlns:a16="http://schemas.microsoft.com/office/drawing/2014/main" id="{DBFBB88F-1961-4551-A104-C1A86047D7AB}"/>
              </a:ext>
            </a:extLst>
          </p:cNvPr>
          <p:cNvCxnSpPr>
            <a:cxnSpLocks/>
          </p:cNvCxnSpPr>
          <p:nvPr/>
        </p:nvCxnSpPr>
        <p:spPr>
          <a:xfrm flipH="1">
            <a:off x="10955920" y="1566491"/>
            <a:ext cx="36259" cy="3928057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feld 62">
            <a:extLst>
              <a:ext uri="{FF2B5EF4-FFF2-40B4-BE49-F238E27FC236}">
                <a16:creationId xmlns:a16="http://schemas.microsoft.com/office/drawing/2014/main" id="{83DC29EE-E8C7-456C-8B90-76E8FB860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4049" y="3082102"/>
            <a:ext cx="111356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Altura </a:t>
            </a:r>
            <a:r>
              <a:rPr lang="en-US" altLang="en-US" sz="1800" b="1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máxima</a:t>
            </a:r>
            <a:endParaRPr lang="en-US" altLang="en-US" sz="1800" b="1" i="1" dirty="0">
              <a:solidFill>
                <a:schemeClr val="tx1"/>
              </a:solidFill>
              <a:latin typeface="Arial" charset="0"/>
              <a:ea typeface="ＭＳ Ｐゴシック" pitchFamily="34" charset="-128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IDU´s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7,5m</a:t>
            </a:r>
          </a:p>
        </p:txBody>
      </p:sp>
      <p:sp>
        <p:nvSpPr>
          <p:cNvPr id="52" name="Rectangle 16">
            <a:extLst>
              <a:ext uri="{FF2B5EF4-FFF2-40B4-BE49-F238E27FC236}">
                <a16:creationId xmlns:a16="http://schemas.microsoft.com/office/drawing/2014/main" id="{7AD9C295-51EB-4782-8E0E-B6FCD39AC699}"/>
              </a:ext>
            </a:extLst>
          </p:cNvPr>
          <p:cNvSpPr/>
          <p:nvPr/>
        </p:nvSpPr>
        <p:spPr>
          <a:xfrm>
            <a:off x="2955999" y="4430779"/>
            <a:ext cx="14665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5MXS110LVM</a:t>
            </a:r>
          </a:p>
        </p:txBody>
      </p:sp>
      <p:sp>
        <p:nvSpPr>
          <p:cNvPr id="53" name="Textfeld 62">
            <a:extLst>
              <a:ext uri="{FF2B5EF4-FFF2-40B4-BE49-F238E27FC236}">
                <a16:creationId xmlns:a16="http://schemas.microsoft.com/office/drawing/2014/main" id="{76875DB4-2EC9-4528-857C-C1A1BE454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625" y="843485"/>
            <a:ext cx="61678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Máxima</a:t>
            </a: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en-US" altLang="en-US" sz="1800" b="1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Longitud</a:t>
            </a: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Total (L</a:t>
            </a:r>
            <a:r>
              <a:rPr lang="en-US" altLang="en-US" sz="14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A</a:t>
            </a: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+ L</a:t>
            </a:r>
            <a:r>
              <a:rPr lang="en-US" altLang="en-US" sz="12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B</a:t>
            </a: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+ L</a:t>
            </a:r>
            <a:r>
              <a:rPr lang="en-US" altLang="en-US" sz="12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C</a:t>
            </a: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+ L</a:t>
            </a:r>
            <a:r>
              <a:rPr lang="en-US" altLang="en-US" sz="12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D + </a:t>
            </a:r>
            <a:r>
              <a:rPr lang="en-US" altLang="en-US" sz="16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L</a:t>
            </a:r>
            <a:r>
              <a:rPr lang="en-US" altLang="en-US" sz="12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E </a:t>
            </a: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)</a:t>
            </a:r>
            <a:r>
              <a:rPr lang="es-AR" altLang="en-US" sz="1800" b="1" i="1" dirty="0"/>
              <a:t> </a:t>
            </a:r>
            <a:r>
              <a:rPr lang="en-US" altLang="en-US" sz="1800" b="1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80m</a:t>
            </a:r>
          </a:p>
        </p:txBody>
      </p:sp>
      <p:sp>
        <p:nvSpPr>
          <p:cNvPr id="54" name="Textfeld 62">
            <a:extLst>
              <a:ext uri="{FF2B5EF4-FFF2-40B4-BE49-F238E27FC236}">
                <a16:creationId xmlns:a16="http://schemas.microsoft.com/office/drawing/2014/main" id="{5F1B7156-588E-4D88-B6F9-2878E757E9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5706" y="6481528"/>
            <a:ext cx="821190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Carga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de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refigerante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: 20g/m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adicional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a los 40m de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cañería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de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cobre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103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CD71BAF2-AA19-4C79-A740-35E78C0C6B8E}"/>
              </a:ext>
            </a:extLst>
          </p:cNvPr>
          <p:cNvSpPr/>
          <p:nvPr/>
        </p:nvSpPr>
        <p:spPr>
          <a:xfrm>
            <a:off x="0" y="38637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High</a:t>
            </a:r>
            <a:endParaRPr lang="es-AR" sz="12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0B35468-82B7-463D-9AAD-A4FF227B7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22" y="3606085"/>
            <a:ext cx="11803751" cy="306642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7A1AB2-1B27-4147-A37E-1072E6865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3216" y="1228868"/>
            <a:ext cx="1829201" cy="1892766"/>
          </a:xfrm>
          <a:prstGeom prst="rect">
            <a:avLst/>
          </a:prstGeom>
        </p:spPr>
      </p:pic>
      <p:sp>
        <p:nvSpPr>
          <p:cNvPr id="5" name="Rectangle 16">
            <a:extLst>
              <a:ext uri="{FF2B5EF4-FFF2-40B4-BE49-F238E27FC236}">
                <a16:creationId xmlns:a16="http://schemas.microsoft.com/office/drawing/2014/main" id="{D66A90E1-5158-4722-B5F0-B6DAD6AD087D}"/>
              </a:ext>
            </a:extLst>
          </p:cNvPr>
          <p:cNvSpPr/>
          <p:nvPr/>
        </p:nvSpPr>
        <p:spPr>
          <a:xfrm>
            <a:off x="2646906" y="824695"/>
            <a:ext cx="14665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5MXS110LVM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D501A66-2E34-4559-9D79-3503629745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174" y="1294358"/>
            <a:ext cx="2184879" cy="1867360"/>
          </a:xfrm>
          <a:prstGeom prst="rect">
            <a:avLst/>
          </a:prstGeom>
        </p:spPr>
      </p:pic>
      <p:sp>
        <p:nvSpPr>
          <p:cNvPr id="7" name="Rectangle 16">
            <a:extLst>
              <a:ext uri="{FF2B5EF4-FFF2-40B4-BE49-F238E27FC236}">
                <a16:creationId xmlns:a16="http://schemas.microsoft.com/office/drawing/2014/main" id="{7511AE60-D78C-4942-9152-1586C725842C}"/>
              </a:ext>
            </a:extLst>
          </p:cNvPr>
          <p:cNvSpPr/>
          <p:nvPr/>
        </p:nvSpPr>
        <p:spPr>
          <a:xfrm>
            <a:off x="8522817" y="705346"/>
            <a:ext cx="16937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4MXS80KVM</a:t>
            </a:r>
          </a:p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4MXS100KVM</a:t>
            </a:r>
          </a:p>
        </p:txBody>
      </p:sp>
    </p:spTree>
    <p:extLst>
      <p:ext uri="{BB962C8B-B14F-4D97-AF65-F5344CB8AC3E}">
        <p14:creationId xmlns:p14="http://schemas.microsoft.com/office/powerpoint/2010/main" val="1096894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B589022F-2FC4-4A88-827C-A22C0E67FE25}"/>
              </a:ext>
            </a:extLst>
          </p:cNvPr>
          <p:cNvSpPr/>
          <p:nvPr/>
        </p:nvSpPr>
        <p:spPr>
          <a:xfrm>
            <a:off x="0" y="38637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High</a:t>
            </a:r>
            <a:endParaRPr lang="es-AR" sz="1200" dirty="0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2905C9D6-672C-43AB-AA34-264BAE5AF8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8424" y="827104"/>
            <a:ext cx="11376633" cy="423566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Suministro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eléctrico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y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cableado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de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interconexión</a:t>
            </a:r>
            <a:endParaRPr lang="en-US" sz="2400" spc="300" dirty="0">
              <a:solidFill>
                <a:srgbClr val="002060"/>
              </a:solidFill>
              <a:latin typeface="Arial Black" pitchFamily="34" charset="0"/>
              <a:ea typeface="MS PGothic" pitchFamily="34" charset="-128"/>
              <a:cs typeface="Arial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4D2989D2-6603-4F4D-9975-FDED504C885D}"/>
              </a:ext>
            </a:extLst>
          </p:cNvPr>
          <p:cNvGrpSpPr/>
          <p:nvPr/>
        </p:nvGrpSpPr>
        <p:grpSpPr>
          <a:xfrm>
            <a:off x="90153" y="4224105"/>
            <a:ext cx="8607526" cy="1356653"/>
            <a:chOff x="532181" y="3200519"/>
            <a:chExt cx="11127638" cy="1707285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F1D5E9F9-B8F9-4AA0-887F-3702DCF80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2181" y="3200519"/>
              <a:ext cx="11127638" cy="482719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A3E48F71-F676-40FE-8445-684847CE9B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2181" y="3650194"/>
              <a:ext cx="11127638" cy="1257610"/>
            </a:xfrm>
            <a:prstGeom prst="rect">
              <a:avLst/>
            </a:prstGeom>
          </p:spPr>
        </p:pic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7C029580-0FD1-4D33-982F-EBF0140E3B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7241" y="5610228"/>
            <a:ext cx="3050657" cy="120913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4B3EF17-1999-4676-A450-0E7DB0866A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7679" y="4525646"/>
            <a:ext cx="3496168" cy="226424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75EC1EF-4C11-4D4E-9F21-75C3A820EB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4417" y="1277242"/>
            <a:ext cx="8607526" cy="2773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36BCD05-2DFE-4513-B1AE-018FB8B1CE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0186" y="2977254"/>
            <a:ext cx="1294136" cy="110606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5BEAB4A-FA73-4B9D-8E29-37D133994E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3230" y="1378429"/>
            <a:ext cx="1532586" cy="57237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990A336-49AF-4D80-8699-F91337A637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80082" y="1350885"/>
            <a:ext cx="1447343" cy="85878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35AE306-C567-4180-B61A-B835FE0E67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1433" y="2005947"/>
            <a:ext cx="1188765" cy="726487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3A4AAD49-CEB1-46B3-8291-EA315DD98A29}"/>
              </a:ext>
            </a:extLst>
          </p:cNvPr>
          <p:cNvSpPr txBox="1"/>
          <p:nvPr/>
        </p:nvSpPr>
        <p:spPr>
          <a:xfrm>
            <a:off x="1709257" y="4620065"/>
            <a:ext cx="36740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AR" sz="1200" dirty="0"/>
              <a:t>50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7A43417-696C-4216-BF89-1307EFD7E52C}"/>
              </a:ext>
            </a:extLst>
          </p:cNvPr>
          <p:cNvSpPr txBox="1"/>
          <p:nvPr/>
        </p:nvSpPr>
        <p:spPr>
          <a:xfrm>
            <a:off x="1709257" y="5254387"/>
            <a:ext cx="36740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AR" sz="1200" dirty="0"/>
              <a:t>50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28601ED-816B-49A5-8889-AECD2F794B1C}"/>
              </a:ext>
            </a:extLst>
          </p:cNvPr>
          <p:cNvSpPr txBox="1"/>
          <p:nvPr/>
        </p:nvSpPr>
        <p:spPr>
          <a:xfrm>
            <a:off x="1709257" y="4928016"/>
            <a:ext cx="36740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AR" sz="1200" dirty="0"/>
              <a:t>50</a:t>
            </a:r>
          </a:p>
        </p:txBody>
      </p:sp>
      <p:sp>
        <p:nvSpPr>
          <p:cNvPr id="17" name="Textfeld 62">
            <a:extLst>
              <a:ext uri="{FF2B5EF4-FFF2-40B4-BE49-F238E27FC236}">
                <a16:creationId xmlns:a16="http://schemas.microsoft.com/office/drawing/2014/main" id="{F4DDEC3D-A9EE-4DAE-BCB9-95FA49D010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498" y="5815993"/>
            <a:ext cx="511696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Cableado</a:t>
            </a:r>
            <a:r>
              <a:rPr lang="en-US" altLang="en-US" sz="14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de </a:t>
            </a:r>
            <a:r>
              <a:rPr lang="en-US" altLang="en-US" sz="1400" b="1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interconexión</a:t>
            </a:r>
            <a:r>
              <a:rPr lang="en-US" altLang="en-US" sz="14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: 4 x 1,5mm</a:t>
            </a:r>
            <a:r>
              <a:rPr lang="en-US" altLang="en-US" sz="1400" b="1" i="1" baseline="30000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2</a:t>
            </a:r>
            <a:r>
              <a:rPr lang="en-US" altLang="en-US" sz="14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para interiors con </a:t>
            </a:r>
            <a:r>
              <a:rPr lang="en-US" altLang="en-US" sz="1400" b="1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índice</a:t>
            </a:r>
            <a:r>
              <a:rPr lang="en-US" altLang="en-US" sz="14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de </a:t>
            </a:r>
            <a:r>
              <a:rPr lang="en-US" altLang="en-US" sz="1400" b="1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capacidad</a:t>
            </a:r>
            <a:r>
              <a:rPr lang="en-US" altLang="en-US" sz="14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25/35 y de 4 x 2mm</a:t>
            </a:r>
            <a:r>
              <a:rPr lang="en-US" altLang="en-US" sz="1400" b="1" i="1" baseline="30000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2</a:t>
            </a:r>
            <a:r>
              <a:rPr lang="en-US" altLang="en-US" sz="14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para interiors con </a:t>
            </a:r>
            <a:r>
              <a:rPr lang="en-US" altLang="en-US" sz="1400" b="1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índice</a:t>
            </a:r>
            <a:r>
              <a:rPr lang="en-US" altLang="en-US" sz="14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de </a:t>
            </a:r>
            <a:r>
              <a:rPr lang="en-US" altLang="en-US" sz="1400" b="1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capacidad</a:t>
            </a:r>
            <a:r>
              <a:rPr lang="en-US" altLang="en-US" sz="14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50/60 y 71.</a:t>
            </a:r>
          </a:p>
        </p:txBody>
      </p:sp>
    </p:spTree>
    <p:extLst>
      <p:ext uri="{BB962C8B-B14F-4D97-AF65-F5344CB8AC3E}">
        <p14:creationId xmlns:p14="http://schemas.microsoft.com/office/powerpoint/2010/main" val="19729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E5FD0BEA-499D-475D-ACFF-DE76EDB97C9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8424" y="827104"/>
            <a:ext cx="11376633" cy="423566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Instalación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: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espacios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para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ventilación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y service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2EAA1D5-4E16-4E7A-8646-8AFB0EC1BD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1115"/>
            <a:ext cx="12192000" cy="237606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D73D0E3-BF7C-4831-8B8A-74A6A5F1B6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4549" y="4296906"/>
            <a:ext cx="4522191" cy="22357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2D004A0-06B2-44CE-8B5D-05DB36183D98}"/>
              </a:ext>
            </a:extLst>
          </p:cNvPr>
          <p:cNvSpPr txBox="1"/>
          <p:nvPr/>
        </p:nvSpPr>
        <p:spPr>
          <a:xfrm>
            <a:off x="2971864" y="4031471"/>
            <a:ext cx="1387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Tres paredes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C64C065-3601-481D-95C7-C11A2EA51C39}"/>
              </a:ext>
            </a:extLst>
          </p:cNvPr>
          <p:cNvSpPr txBox="1"/>
          <p:nvPr/>
        </p:nvSpPr>
        <p:spPr>
          <a:xfrm>
            <a:off x="1404549" y="1181227"/>
            <a:ext cx="1618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Una sola pared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C11428A-2381-4FBC-A057-C7362D93F1BA}"/>
              </a:ext>
            </a:extLst>
          </p:cNvPr>
          <p:cNvSpPr txBox="1"/>
          <p:nvPr/>
        </p:nvSpPr>
        <p:spPr>
          <a:xfrm>
            <a:off x="8781245" y="1196138"/>
            <a:ext cx="1360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Dos paredes</a:t>
            </a:r>
          </a:p>
        </p:txBody>
      </p:sp>
      <p:sp>
        <p:nvSpPr>
          <p:cNvPr id="9" name="Textfeld 62">
            <a:extLst>
              <a:ext uri="{FF2B5EF4-FFF2-40B4-BE49-F238E27FC236}">
                <a16:creationId xmlns:a16="http://schemas.microsoft.com/office/drawing/2014/main" id="{70526DC4-DD82-4E2C-8783-E8FA436108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400803"/>
            <a:ext cx="5841417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En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todos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los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esquemas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ilustrados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, la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altura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de la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pard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sobre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la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descarga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de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aire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de la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unidad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exterior,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tendrá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una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altura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máxima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de 1200mm.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800" i="1" dirty="0">
              <a:solidFill>
                <a:schemeClr val="tx1"/>
              </a:solidFill>
              <a:latin typeface="Arial" charset="0"/>
              <a:ea typeface="ＭＳ Ｐゴシック" pitchFamily="34" charset="-128"/>
              <a:cs typeface="Arial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800" i="1" dirty="0">
              <a:solidFill>
                <a:schemeClr val="tx1"/>
              </a:solidFill>
              <a:latin typeface="Arial" charset="0"/>
              <a:ea typeface="ＭＳ Ｐゴシック" pitchFamily="34" charset="-128"/>
              <a:cs typeface="Arial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800" i="1" dirty="0">
              <a:solidFill>
                <a:schemeClr val="tx1"/>
              </a:solidFill>
              <a:latin typeface="Arial" charset="0"/>
              <a:ea typeface="ＭＳ Ｐゴシック" pitchFamily="34" charset="-128"/>
              <a:cs typeface="Arial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Todas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las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dimensiones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son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en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milímetros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(mm).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411447E-0240-4666-B9B0-6DA4FF86E7E5}"/>
              </a:ext>
            </a:extLst>
          </p:cNvPr>
          <p:cNvSpPr/>
          <p:nvPr/>
        </p:nvSpPr>
        <p:spPr>
          <a:xfrm>
            <a:off x="0" y="38637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High</a:t>
            </a:r>
            <a:endParaRPr lang="es-AR" sz="120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D1D0938-C529-4E90-B3B2-52937D264D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26" y="5290860"/>
            <a:ext cx="1430366" cy="148007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B97299E-678D-4A98-9087-6E10D50434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433" y="4031471"/>
            <a:ext cx="1387559" cy="118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634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F9084E5-B9FA-49E0-AD58-F2A99E8D3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9790"/>
            <a:ext cx="7728417" cy="288044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1D6473D-B555-4DDB-93F3-E1126BBCC2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6566" y="850628"/>
            <a:ext cx="4776416" cy="590434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A81BF61-C8E3-42CD-AD91-A02C77CF01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3496" y="3340105"/>
            <a:ext cx="3834827" cy="1432181"/>
          </a:xfrm>
          <a:prstGeom prst="rect">
            <a:avLst/>
          </a:prstGeom>
        </p:spPr>
      </p:pic>
      <p:sp>
        <p:nvSpPr>
          <p:cNvPr id="10" name="Rectangle 16">
            <a:extLst>
              <a:ext uri="{FF2B5EF4-FFF2-40B4-BE49-F238E27FC236}">
                <a16:creationId xmlns:a16="http://schemas.microsoft.com/office/drawing/2014/main" id="{9B9267FE-86B1-4A6F-B311-03C3BE052CDB}"/>
              </a:ext>
            </a:extLst>
          </p:cNvPr>
          <p:cNvSpPr/>
          <p:nvPr/>
        </p:nvSpPr>
        <p:spPr>
          <a:xfrm>
            <a:off x="2345650" y="4663877"/>
            <a:ext cx="30371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FTXS25/35KVM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F830DEE-628D-43C0-9CFD-F9AFA30FE8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953" y="4921125"/>
            <a:ext cx="4979491" cy="1628988"/>
          </a:xfrm>
          <a:prstGeom prst="rect">
            <a:avLst/>
          </a:prstGeom>
        </p:spPr>
      </p:pic>
      <p:sp>
        <p:nvSpPr>
          <p:cNvPr id="12" name="Rectangle 16">
            <a:extLst>
              <a:ext uri="{FF2B5EF4-FFF2-40B4-BE49-F238E27FC236}">
                <a16:creationId xmlns:a16="http://schemas.microsoft.com/office/drawing/2014/main" id="{E4CA03D5-ADCD-4DA6-B819-9976F44EAD95}"/>
              </a:ext>
            </a:extLst>
          </p:cNvPr>
          <p:cNvSpPr/>
          <p:nvPr/>
        </p:nvSpPr>
        <p:spPr>
          <a:xfrm>
            <a:off x="1959365" y="6507444"/>
            <a:ext cx="380968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FTXS50/60/71KVM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7ADA43E-360E-47CF-8FAB-467078165B02}"/>
              </a:ext>
            </a:extLst>
          </p:cNvPr>
          <p:cNvSpPr/>
          <p:nvPr/>
        </p:nvSpPr>
        <p:spPr>
          <a:xfrm>
            <a:off x="0" y="38637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High</a:t>
            </a:r>
            <a:endParaRPr lang="es-AR" sz="1200" dirty="0"/>
          </a:p>
        </p:txBody>
      </p:sp>
    </p:spTree>
    <p:extLst>
      <p:ext uri="{BB962C8B-B14F-4D97-AF65-F5344CB8AC3E}">
        <p14:creationId xmlns:p14="http://schemas.microsoft.com/office/powerpoint/2010/main" val="25391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CD71BAF2-AA19-4C79-A740-35E78C0C6B8E}"/>
              </a:ext>
            </a:extLst>
          </p:cNvPr>
          <p:cNvSpPr/>
          <p:nvPr/>
        </p:nvSpPr>
        <p:spPr>
          <a:xfrm>
            <a:off x="0" y="38637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High</a:t>
            </a:r>
            <a:endParaRPr lang="es-AR" sz="12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41B245A-0400-41DC-AF44-63B576226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8004" y="3545978"/>
            <a:ext cx="3945298" cy="327338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12015F1-F60D-42D7-83FC-93BF08FDEC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1391" y="828366"/>
            <a:ext cx="4169869" cy="2600634"/>
          </a:xfrm>
          <a:prstGeom prst="rect">
            <a:avLst/>
          </a:prstGeom>
        </p:spPr>
      </p:pic>
      <p:sp>
        <p:nvSpPr>
          <p:cNvPr id="5" name="Textfeld 62">
            <a:extLst>
              <a:ext uri="{FF2B5EF4-FFF2-40B4-BE49-F238E27FC236}">
                <a16:creationId xmlns:a16="http://schemas.microsoft.com/office/drawing/2014/main" id="{BDA0B630-5F33-4A8B-981F-119B82ECA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4134" y="5619034"/>
            <a:ext cx="472543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NOTA: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Las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unidades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interiores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para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conductos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no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vienen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provistas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de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fábrica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ni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de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su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bomba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de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condensado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ni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de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su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filtro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de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aire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.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6FE5F36-6409-468F-A3FD-B2A370FFD3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177" y="963334"/>
            <a:ext cx="5477929" cy="452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42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CD71BAF2-AA19-4C79-A740-35E78C0C6B8E}"/>
              </a:ext>
            </a:extLst>
          </p:cNvPr>
          <p:cNvSpPr/>
          <p:nvPr/>
        </p:nvSpPr>
        <p:spPr>
          <a:xfrm>
            <a:off x="0" y="38637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High</a:t>
            </a:r>
            <a:endParaRPr lang="es-AR" sz="1200" dirty="0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1601183E-3E84-4C43-9282-1A4FE7C25E96}"/>
              </a:ext>
            </a:extLst>
          </p:cNvPr>
          <p:cNvGrpSpPr/>
          <p:nvPr/>
        </p:nvGrpSpPr>
        <p:grpSpPr>
          <a:xfrm>
            <a:off x="165279" y="2194752"/>
            <a:ext cx="11861442" cy="3199303"/>
            <a:chOff x="0" y="1177321"/>
            <a:chExt cx="11861442" cy="319930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CE3ABB45-F542-465D-9302-F8E4E7AB392E}"/>
                </a:ext>
              </a:extLst>
            </p:cNvPr>
            <p:cNvGrpSpPr/>
            <p:nvPr/>
          </p:nvGrpSpPr>
          <p:grpSpPr>
            <a:xfrm>
              <a:off x="0" y="1177321"/>
              <a:ext cx="7780136" cy="3175737"/>
              <a:chOff x="151096" y="1155291"/>
              <a:chExt cx="11329548" cy="5510494"/>
            </a:xfrm>
          </p:grpSpPr>
          <p:pic>
            <p:nvPicPr>
              <p:cNvPr id="4" name="Imagen 3">
                <a:extLst>
                  <a:ext uri="{FF2B5EF4-FFF2-40B4-BE49-F238E27FC236}">
                    <a16:creationId xmlns:a16="http://schemas.microsoft.com/office/drawing/2014/main" id="{08B368BE-6D40-49E8-BAB2-EBD247C52E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51096" y="1155291"/>
                <a:ext cx="5589225" cy="5500454"/>
              </a:xfrm>
              <a:prstGeom prst="rect">
                <a:avLst/>
              </a:prstGeom>
            </p:spPr>
          </p:pic>
          <p:pic>
            <p:nvPicPr>
              <p:cNvPr id="5" name="Imagen 4">
                <a:extLst>
                  <a:ext uri="{FF2B5EF4-FFF2-40B4-BE49-F238E27FC236}">
                    <a16:creationId xmlns:a16="http://schemas.microsoft.com/office/drawing/2014/main" id="{3BB55195-49E8-4639-870C-D1E7ABF6AC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91419" y="1155291"/>
                <a:ext cx="5589225" cy="5510494"/>
              </a:xfrm>
              <a:prstGeom prst="rect">
                <a:avLst/>
              </a:prstGeom>
            </p:spPr>
          </p:pic>
        </p:grpSp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5D309F89-8FC6-4EA0-B2A3-FE3C74578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80136" y="1177321"/>
              <a:ext cx="4081306" cy="3199303"/>
            </a:xfrm>
            <a:prstGeom prst="rect">
              <a:avLst/>
            </a:prstGeom>
          </p:spPr>
        </p:pic>
      </p:grpSp>
      <p:sp>
        <p:nvSpPr>
          <p:cNvPr id="9" name="Rectangle 16">
            <a:extLst>
              <a:ext uri="{FF2B5EF4-FFF2-40B4-BE49-F238E27FC236}">
                <a16:creationId xmlns:a16="http://schemas.microsoft.com/office/drawing/2014/main" id="{94D7CBCA-1732-43FC-8AC4-96217BD83642}"/>
              </a:ext>
            </a:extLst>
          </p:cNvPr>
          <p:cNvSpPr/>
          <p:nvPr/>
        </p:nvSpPr>
        <p:spPr>
          <a:xfrm>
            <a:off x="617696" y="1856198"/>
            <a:ext cx="30371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CDXS25/35KVM</a:t>
            </a:r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46EAD78B-F3AF-4B5A-B2E3-2AF901B1B694}"/>
              </a:ext>
            </a:extLst>
          </p:cNvPr>
          <p:cNvSpPr/>
          <p:nvPr/>
        </p:nvSpPr>
        <p:spPr>
          <a:xfrm>
            <a:off x="4455884" y="1856198"/>
            <a:ext cx="30371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CDXS50KVM</a:t>
            </a:r>
          </a:p>
        </p:txBody>
      </p:sp>
      <p:sp>
        <p:nvSpPr>
          <p:cNvPr id="11" name="Rectangle 16">
            <a:extLst>
              <a:ext uri="{FF2B5EF4-FFF2-40B4-BE49-F238E27FC236}">
                <a16:creationId xmlns:a16="http://schemas.microsoft.com/office/drawing/2014/main" id="{D069D5FF-70D0-477F-B81B-F7402A1C19A3}"/>
              </a:ext>
            </a:extLst>
          </p:cNvPr>
          <p:cNvSpPr/>
          <p:nvPr/>
        </p:nvSpPr>
        <p:spPr>
          <a:xfrm>
            <a:off x="8549593" y="1855102"/>
            <a:ext cx="30371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CDXS60KVM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A6CB8069-B52E-480A-8497-22E79A59EFF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8424" y="827104"/>
            <a:ext cx="11376633" cy="423566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Instalación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: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Contrapresión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disponible</a:t>
            </a:r>
          </a:p>
        </p:txBody>
      </p:sp>
    </p:spTree>
    <p:extLst>
      <p:ext uri="{BB962C8B-B14F-4D97-AF65-F5344CB8AC3E}">
        <p14:creationId xmlns:p14="http://schemas.microsoft.com/office/powerpoint/2010/main" val="428207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CD71BAF2-AA19-4C79-A740-35E78C0C6B8E}"/>
              </a:ext>
            </a:extLst>
          </p:cNvPr>
          <p:cNvSpPr/>
          <p:nvPr/>
        </p:nvSpPr>
        <p:spPr>
          <a:xfrm>
            <a:off x="0" y="38637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High</a:t>
            </a:r>
            <a:endParaRPr lang="es-AR" sz="12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7B1EC9F-35E4-44F7-B36F-0644ECD26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2971" y="5491358"/>
            <a:ext cx="2956949" cy="134314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5A6A58A-0AD2-45B6-9011-50ECDDFCC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86" y="876411"/>
            <a:ext cx="5538414" cy="301064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35E9B07-8ACD-4394-8B75-93D02A2FEB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9001" y="800127"/>
            <a:ext cx="5048433" cy="328380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341C09D-F099-4E1A-9F37-9D141D803D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4215" y="4083931"/>
            <a:ext cx="3534462" cy="142210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F039889-4806-47DD-A9A4-0AE29020C4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00" y="4240628"/>
            <a:ext cx="2642179" cy="257873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54C10BB-6730-45F4-B3C7-57CC6B4640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5334" y="4275374"/>
            <a:ext cx="3883867" cy="2434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00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07378EB-9F1D-4089-942D-4F19E88CD51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8424" y="801347"/>
            <a:ext cx="11376633" cy="441102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Rango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de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Operación</a:t>
            </a:r>
            <a:endParaRPr lang="en-US" sz="2400" spc="300" dirty="0">
              <a:solidFill>
                <a:srgbClr val="002060"/>
              </a:solidFill>
              <a:latin typeface="Arial Black" pitchFamily="34" charset="0"/>
              <a:ea typeface="MS PGothic" pitchFamily="34" charset="-128"/>
              <a:cs typeface="Arial" pitchFamily="34" charset="0"/>
            </a:endParaRP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49CAE637-90EF-4AD0-AF72-F931753F5EE9}"/>
              </a:ext>
            </a:extLst>
          </p:cNvPr>
          <p:cNvGrpSpPr/>
          <p:nvPr/>
        </p:nvGrpSpPr>
        <p:grpSpPr>
          <a:xfrm>
            <a:off x="0" y="1642889"/>
            <a:ext cx="12166242" cy="4279558"/>
            <a:chOff x="0" y="1642889"/>
            <a:chExt cx="12166242" cy="4279558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65E2D78C-ED2E-4D7C-B494-A3BC5E7C62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441678"/>
              <a:ext cx="6252628" cy="3244345"/>
            </a:xfrm>
            <a:prstGeom prst="rect">
              <a:avLst/>
            </a:prstGeom>
          </p:spPr>
        </p:pic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AA1766BA-64E1-4C1A-8F26-BC053306AAD2}"/>
                </a:ext>
              </a:extLst>
            </p:cNvPr>
            <p:cNvGrpSpPr/>
            <p:nvPr/>
          </p:nvGrpSpPr>
          <p:grpSpPr>
            <a:xfrm>
              <a:off x="360608" y="1642889"/>
              <a:ext cx="11805634" cy="4279558"/>
              <a:chOff x="360608" y="1642889"/>
              <a:chExt cx="11805634" cy="4279558"/>
            </a:xfrm>
          </p:grpSpPr>
          <p:pic>
            <p:nvPicPr>
              <p:cNvPr id="3" name="Imagen 2">
                <a:extLst>
                  <a:ext uri="{FF2B5EF4-FFF2-40B4-BE49-F238E27FC236}">
                    <a16:creationId xmlns:a16="http://schemas.microsoft.com/office/drawing/2014/main" id="{EE499052-507A-4F91-9AD1-0CE53F1034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70242" y="2324843"/>
                <a:ext cx="6096000" cy="3478013"/>
              </a:xfrm>
              <a:prstGeom prst="rect">
                <a:avLst/>
              </a:prstGeom>
            </p:spPr>
          </p:pic>
          <p:sp>
            <p:nvSpPr>
              <p:cNvPr id="5" name="Forma libre: forma 4">
                <a:extLst>
                  <a:ext uri="{FF2B5EF4-FFF2-40B4-BE49-F238E27FC236}">
                    <a16:creationId xmlns:a16="http://schemas.microsoft.com/office/drawing/2014/main" id="{A9471059-FD66-4AFF-BC09-CF9F9F78AED0}"/>
                  </a:ext>
                </a:extLst>
              </p:cNvPr>
              <p:cNvSpPr/>
              <p:nvPr/>
            </p:nvSpPr>
            <p:spPr>
              <a:xfrm>
                <a:off x="1429555" y="3090930"/>
                <a:ext cx="953037" cy="1957588"/>
              </a:xfrm>
              <a:custGeom>
                <a:avLst/>
                <a:gdLst>
                  <a:gd name="connsiteX0" fmla="*/ 0 w 953037"/>
                  <a:gd name="connsiteY0" fmla="*/ 0 h 1957588"/>
                  <a:gd name="connsiteX1" fmla="*/ 0 w 953037"/>
                  <a:gd name="connsiteY1" fmla="*/ 0 h 1957588"/>
                  <a:gd name="connsiteX2" fmla="*/ 618186 w 953037"/>
                  <a:gd name="connsiteY2" fmla="*/ 12878 h 1957588"/>
                  <a:gd name="connsiteX3" fmla="*/ 940158 w 953037"/>
                  <a:gd name="connsiteY3" fmla="*/ 206062 h 1957588"/>
                  <a:gd name="connsiteX4" fmla="*/ 953037 w 953037"/>
                  <a:gd name="connsiteY4" fmla="*/ 1957588 h 1957588"/>
                  <a:gd name="connsiteX5" fmla="*/ 0 w 953037"/>
                  <a:gd name="connsiteY5" fmla="*/ 1944709 h 1957588"/>
                  <a:gd name="connsiteX6" fmla="*/ 0 w 953037"/>
                  <a:gd name="connsiteY6" fmla="*/ 0 h 1957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3037" h="1957588">
                    <a:moveTo>
                      <a:pt x="0" y="0"/>
                    </a:moveTo>
                    <a:lnTo>
                      <a:pt x="0" y="0"/>
                    </a:lnTo>
                    <a:cubicBezTo>
                      <a:pt x="386235" y="18391"/>
                      <a:pt x="180202" y="12878"/>
                      <a:pt x="618186" y="12878"/>
                    </a:cubicBezTo>
                    <a:lnTo>
                      <a:pt x="940158" y="206062"/>
                    </a:lnTo>
                    <a:lnTo>
                      <a:pt x="953037" y="1957588"/>
                    </a:lnTo>
                    <a:lnTo>
                      <a:pt x="0" y="19447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5715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6" name="Forma libre: forma 5">
                <a:extLst>
                  <a:ext uri="{FF2B5EF4-FFF2-40B4-BE49-F238E27FC236}">
                    <a16:creationId xmlns:a16="http://schemas.microsoft.com/office/drawing/2014/main" id="{1696BCAD-3F04-4A9A-BF85-030D674A8DB1}"/>
                  </a:ext>
                </a:extLst>
              </p:cNvPr>
              <p:cNvSpPr/>
              <p:nvPr/>
            </p:nvSpPr>
            <p:spPr>
              <a:xfrm>
                <a:off x="7443989" y="3026535"/>
                <a:ext cx="940157" cy="2125014"/>
              </a:xfrm>
              <a:custGeom>
                <a:avLst/>
                <a:gdLst>
                  <a:gd name="connsiteX0" fmla="*/ 0 w 940157"/>
                  <a:gd name="connsiteY0" fmla="*/ 0 h 2125014"/>
                  <a:gd name="connsiteX1" fmla="*/ 592428 w 940157"/>
                  <a:gd name="connsiteY1" fmla="*/ 0 h 2125014"/>
                  <a:gd name="connsiteX2" fmla="*/ 940157 w 940157"/>
                  <a:gd name="connsiteY2" fmla="*/ 231820 h 2125014"/>
                  <a:gd name="connsiteX3" fmla="*/ 927279 w 940157"/>
                  <a:gd name="connsiteY3" fmla="*/ 2125014 h 2125014"/>
                  <a:gd name="connsiteX4" fmla="*/ 12879 w 940157"/>
                  <a:gd name="connsiteY4" fmla="*/ 2099257 h 2125014"/>
                  <a:gd name="connsiteX5" fmla="*/ 0 w 940157"/>
                  <a:gd name="connsiteY5" fmla="*/ 0 h 2125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40157" h="2125014">
                    <a:moveTo>
                      <a:pt x="0" y="0"/>
                    </a:moveTo>
                    <a:lnTo>
                      <a:pt x="592428" y="0"/>
                    </a:lnTo>
                    <a:lnTo>
                      <a:pt x="940157" y="231820"/>
                    </a:lnTo>
                    <a:cubicBezTo>
                      <a:pt x="935864" y="862885"/>
                      <a:pt x="931572" y="1493949"/>
                      <a:pt x="927279" y="2125014"/>
                    </a:cubicBezTo>
                    <a:lnTo>
                      <a:pt x="12879" y="20992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5715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7" name="Forma libre: forma 6">
                <a:extLst>
                  <a:ext uri="{FF2B5EF4-FFF2-40B4-BE49-F238E27FC236}">
                    <a16:creationId xmlns:a16="http://schemas.microsoft.com/office/drawing/2014/main" id="{AF4CD9E6-FBFE-4083-9436-FF76196D0273}"/>
                  </a:ext>
                </a:extLst>
              </p:cNvPr>
              <p:cNvSpPr/>
              <p:nvPr/>
            </p:nvSpPr>
            <p:spPr>
              <a:xfrm>
                <a:off x="4778062" y="2975020"/>
                <a:ext cx="1378039" cy="2305318"/>
              </a:xfrm>
              <a:custGeom>
                <a:avLst/>
                <a:gdLst>
                  <a:gd name="connsiteX0" fmla="*/ 1378039 w 1378039"/>
                  <a:gd name="connsiteY0" fmla="*/ 0 h 2305318"/>
                  <a:gd name="connsiteX1" fmla="*/ 1378039 w 1378039"/>
                  <a:gd name="connsiteY1" fmla="*/ 2305318 h 2305318"/>
                  <a:gd name="connsiteX2" fmla="*/ 12879 w 1378039"/>
                  <a:gd name="connsiteY2" fmla="*/ 2292439 h 2305318"/>
                  <a:gd name="connsiteX3" fmla="*/ 0 w 1378039"/>
                  <a:gd name="connsiteY3" fmla="*/ 914400 h 2305318"/>
                  <a:gd name="connsiteX4" fmla="*/ 592428 w 1378039"/>
                  <a:gd name="connsiteY4" fmla="*/ 0 h 2305318"/>
                  <a:gd name="connsiteX5" fmla="*/ 1378039 w 1378039"/>
                  <a:gd name="connsiteY5" fmla="*/ 0 h 2305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78039" h="2305318">
                    <a:moveTo>
                      <a:pt x="1378039" y="0"/>
                    </a:moveTo>
                    <a:lnTo>
                      <a:pt x="1378039" y="2305318"/>
                    </a:lnTo>
                    <a:lnTo>
                      <a:pt x="12879" y="2292439"/>
                    </a:lnTo>
                    <a:lnTo>
                      <a:pt x="0" y="914400"/>
                    </a:lnTo>
                    <a:lnTo>
                      <a:pt x="592428" y="0"/>
                    </a:lnTo>
                    <a:lnTo>
                      <a:pt x="1378039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9" name="Forma libre: forma 8">
                <a:extLst>
                  <a:ext uri="{FF2B5EF4-FFF2-40B4-BE49-F238E27FC236}">
                    <a16:creationId xmlns:a16="http://schemas.microsoft.com/office/drawing/2014/main" id="{C744ACBF-D2FF-4BE1-B77A-FBA23FA0E7DB}"/>
                  </a:ext>
                </a:extLst>
              </p:cNvPr>
              <p:cNvSpPr/>
              <p:nvPr/>
            </p:nvSpPr>
            <p:spPr>
              <a:xfrm>
                <a:off x="10715223" y="2807594"/>
                <a:ext cx="1326523" cy="2498502"/>
              </a:xfrm>
              <a:custGeom>
                <a:avLst/>
                <a:gdLst>
                  <a:gd name="connsiteX0" fmla="*/ 1326523 w 1326523"/>
                  <a:gd name="connsiteY0" fmla="*/ 0 h 2498502"/>
                  <a:gd name="connsiteX1" fmla="*/ 1326523 w 1326523"/>
                  <a:gd name="connsiteY1" fmla="*/ 2498502 h 2498502"/>
                  <a:gd name="connsiteX2" fmla="*/ 12878 w 1326523"/>
                  <a:gd name="connsiteY2" fmla="*/ 2485623 h 2498502"/>
                  <a:gd name="connsiteX3" fmla="*/ 0 w 1326523"/>
                  <a:gd name="connsiteY3" fmla="*/ 991674 h 2498502"/>
                  <a:gd name="connsiteX4" fmla="*/ 566670 w 1326523"/>
                  <a:gd name="connsiteY4" fmla="*/ 12879 h 2498502"/>
                  <a:gd name="connsiteX5" fmla="*/ 1326523 w 1326523"/>
                  <a:gd name="connsiteY5" fmla="*/ 0 h 2498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26523" h="2498502">
                    <a:moveTo>
                      <a:pt x="1326523" y="0"/>
                    </a:moveTo>
                    <a:lnTo>
                      <a:pt x="1326523" y="2498502"/>
                    </a:lnTo>
                    <a:lnTo>
                      <a:pt x="12878" y="2485623"/>
                    </a:lnTo>
                    <a:lnTo>
                      <a:pt x="0" y="991674"/>
                    </a:lnTo>
                    <a:lnTo>
                      <a:pt x="566670" y="12879"/>
                    </a:lnTo>
                    <a:lnTo>
                      <a:pt x="1326523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10" name="TextBox 8">
                <a:extLst>
                  <a:ext uri="{FF2B5EF4-FFF2-40B4-BE49-F238E27FC236}">
                    <a16:creationId xmlns:a16="http://schemas.microsoft.com/office/drawing/2014/main" id="{DCBBD3FC-09B8-401E-AA2A-891AAD646BD6}"/>
                  </a:ext>
                </a:extLst>
              </p:cNvPr>
              <p:cNvSpPr txBox="1"/>
              <p:nvPr/>
            </p:nvSpPr>
            <p:spPr>
              <a:xfrm>
                <a:off x="1233987" y="1730601"/>
                <a:ext cx="747320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5400" b="1" dirty="0">
                    <a:solidFill>
                      <a:srgbClr val="0070C0"/>
                    </a:solidFill>
                    <a:sym typeface="Wingdings"/>
                  </a:rPr>
                  <a:t></a:t>
                </a:r>
                <a:endParaRPr lang="en-US" sz="5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1" name="TextBox 35">
                <a:extLst>
                  <a:ext uri="{FF2B5EF4-FFF2-40B4-BE49-F238E27FC236}">
                    <a16:creationId xmlns:a16="http://schemas.microsoft.com/office/drawing/2014/main" id="{6213C167-CC12-44AB-B6D8-AA5E4C5A25F4}"/>
                  </a:ext>
                </a:extLst>
              </p:cNvPr>
              <p:cNvSpPr txBox="1"/>
              <p:nvPr/>
            </p:nvSpPr>
            <p:spPr>
              <a:xfrm>
                <a:off x="5261814" y="1652962"/>
                <a:ext cx="801823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5400" b="1" dirty="0">
                    <a:solidFill>
                      <a:srgbClr val="FF0000"/>
                    </a:solidFill>
                    <a:sym typeface="Wingdings 2"/>
                  </a:rPr>
                  <a:t></a:t>
                </a:r>
                <a:endParaRPr lang="en-US" sz="5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2" name="TextBox 35">
                <a:extLst>
                  <a:ext uri="{FF2B5EF4-FFF2-40B4-BE49-F238E27FC236}">
                    <a16:creationId xmlns:a16="http://schemas.microsoft.com/office/drawing/2014/main" id="{4E26B00A-1715-427E-BEA7-769F05F542A1}"/>
                  </a:ext>
                </a:extLst>
              </p:cNvPr>
              <p:cNvSpPr txBox="1"/>
              <p:nvPr/>
            </p:nvSpPr>
            <p:spPr>
              <a:xfrm>
                <a:off x="10813234" y="1642889"/>
                <a:ext cx="801823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5400" b="1" dirty="0">
                    <a:solidFill>
                      <a:srgbClr val="FF0000"/>
                    </a:solidFill>
                    <a:sym typeface="Wingdings 2"/>
                  </a:rPr>
                  <a:t></a:t>
                </a:r>
                <a:endParaRPr lang="en-US" sz="5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3" name="TextBox 8">
                <a:extLst>
                  <a:ext uri="{FF2B5EF4-FFF2-40B4-BE49-F238E27FC236}">
                    <a16:creationId xmlns:a16="http://schemas.microsoft.com/office/drawing/2014/main" id="{79E38EA9-A7EC-43C5-9947-A7F4D4124358}"/>
                  </a:ext>
                </a:extLst>
              </p:cNvPr>
              <p:cNvSpPr txBox="1"/>
              <p:nvPr/>
            </p:nvSpPr>
            <p:spPr>
              <a:xfrm>
                <a:off x="7506446" y="1658178"/>
                <a:ext cx="747320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5400" b="1" dirty="0">
                    <a:solidFill>
                      <a:srgbClr val="0070C0"/>
                    </a:solidFill>
                    <a:sym typeface="Wingdings"/>
                  </a:rPr>
                  <a:t></a:t>
                </a:r>
                <a:endParaRPr lang="en-US" sz="5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4" name="Rectángulo 13">
                <a:extLst>
                  <a:ext uri="{FF2B5EF4-FFF2-40B4-BE49-F238E27FC236}">
                    <a16:creationId xmlns:a16="http://schemas.microsoft.com/office/drawing/2014/main" id="{1C04DB87-DCA4-4467-A4AB-51401C0716A8}"/>
                  </a:ext>
                </a:extLst>
              </p:cNvPr>
              <p:cNvSpPr/>
              <p:nvPr/>
            </p:nvSpPr>
            <p:spPr>
              <a:xfrm>
                <a:off x="360608" y="5563673"/>
                <a:ext cx="399246" cy="23918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15" name="Rectángulo 14">
                <a:extLst>
                  <a:ext uri="{FF2B5EF4-FFF2-40B4-BE49-F238E27FC236}">
                    <a16:creationId xmlns:a16="http://schemas.microsoft.com/office/drawing/2014/main" id="{230047A1-C093-49EC-A1BB-B7F706F20642}"/>
                  </a:ext>
                </a:extLst>
              </p:cNvPr>
              <p:cNvSpPr/>
              <p:nvPr/>
            </p:nvSpPr>
            <p:spPr>
              <a:xfrm>
                <a:off x="8432376" y="5683264"/>
                <a:ext cx="399246" cy="23918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</p:grpSp>
      </p:grpSp>
      <p:sp>
        <p:nvSpPr>
          <p:cNvPr id="18" name="Rectángulo 17">
            <a:extLst>
              <a:ext uri="{FF2B5EF4-FFF2-40B4-BE49-F238E27FC236}">
                <a16:creationId xmlns:a16="http://schemas.microsoft.com/office/drawing/2014/main" id="{DF60860C-2D4E-456B-8484-D451FAEBE778}"/>
              </a:ext>
            </a:extLst>
          </p:cNvPr>
          <p:cNvSpPr/>
          <p:nvPr/>
        </p:nvSpPr>
        <p:spPr>
          <a:xfrm>
            <a:off x="0" y="38637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High</a:t>
            </a:r>
            <a:endParaRPr lang="es-AR" sz="1200" dirty="0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DCA5D9EC-036D-4C27-8827-8CDA93ABA23F}"/>
              </a:ext>
            </a:extLst>
          </p:cNvPr>
          <p:cNvSpPr/>
          <p:nvPr/>
        </p:nvSpPr>
        <p:spPr>
          <a:xfrm>
            <a:off x="489398" y="4827967"/>
            <a:ext cx="450760" cy="441101"/>
          </a:xfrm>
          <a:prstGeom prst="ellipse">
            <a:avLst/>
          </a:prstGeom>
          <a:noFill/>
          <a:ln w="76200">
            <a:solidFill>
              <a:srgbClr val="66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43E9DA23-A669-4574-8AB7-04BD0D663114}"/>
              </a:ext>
            </a:extLst>
          </p:cNvPr>
          <p:cNvSpPr/>
          <p:nvPr/>
        </p:nvSpPr>
        <p:spPr>
          <a:xfrm>
            <a:off x="9618373" y="5109693"/>
            <a:ext cx="450760" cy="44110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E3F2A7DA-CA86-4C04-A045-B328B803DF6C}"/>
              </a:ext>
            </a:extLst>
          </p:cNvPr>
          <p:cNvSpPr/>
          <p:nvPr/>
        </p:nvSpPr>
        <p:spPr>
          <a:xfrm>
            <a:off x="3658544" y="5059787"/>
            <a:ext cx="450760" cy="44110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404DE108-C306-4CA2-8A4F-A036263526C8}"/>
              </a:ext>
            </a:extLst>
          </p:cNvPr>
          <p:cNvSpPr/>
          <p:nvPr/>
        </p:nvSpPr>
        <p:spPr>
          <a:xfrm>
            <a:off x="6537443" y="4930998"/>
            <a:ext cx="450760" cy="441101"/>
          </a:xfrm>
          <a:prstGeom prst="ellipse">
            <a:avLst/>
          </a:prstGeom>
          <a:noFill/>
          <a:ln w="76200">
            <a:solidFill>
              <a:srgbClr val="66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9389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CD71BAF2-AA19-4C79-A740-35E78C0C6B8E}"/>
              </a:ext>
            </a:extLst>
          </p:cNvPr>
          <p:cNvSpPr/>
          <p:nvPr/>
        </p:nvSpPr>
        <p:spPr>
          <a:xfrm>
            <a:off x="0" y="38637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High</a:t>
            </a:r>
            <a:endParaRPr lang="es-AR" sz="1200" dirty="0"/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9139B889-FB55-4674-8E66-D1E6284085E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8424" y="827104"/>
            <a:ext cx="11376633" cy="423566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Combinaciones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posibles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de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unidades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interiores</a:t>
            </a:r>
            <a:endParaRPr lang="en-US" sz="2400" spc="300" dirty="0">
              <a:solidFill>
                <a:srgbClr val="002060"/>
              </a:solidFill>
              <a:latin typeface="Arial Black" pitchFamily="34" charset="0"/>
              <a:ea typeface="MS PGothic" pitchFamily="34" charset="-128"/>
              <a:cs typeface="Arial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798613F-0D73-46B0-BFB6-A355B6134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93" y="1185694"/>
            <a:ext cx="5299259" cy="530913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6F300A3-2C9C-4C87-ADC2-1B0B90AC8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526" y="1198572"/>
            <a:ext cx="6000292" cy="5309137"/>
          </a:xfrm>
          <a:prstGeom prst="rect">
            <a:avLst/>
          </a:prstGeom>
        </p:spPr>
      </p:pic>
      <p:sp>
        <p:nvSpPr>
          <p:cNvPr id="7" name="Textfeld 62">
            <a:extLst>
              <a:ext uri="{FF2B5EF4-FFF2-40B4-BE49-F238E27FC236}">
                <a16:creationId xmlns:a16="http://schemas.microsoft.com/office/drawing/2014/main" id="{070E7454-0D1F-4577-B4A9-C71089F7F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80" y="6442733"/>
            <a:ext cx="12192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spcAft>
                <a:spcPct val="30000"/>
              </a:spcAft>
              <a:defRPr sz="2000">
                <a:solidFill>
                  <a:srgbClr val="0083C3"/>
                </a:solidFill>
                <a:latin typeface="Verdana" pitchFamily="34" charset="0"/>
              </a:defRPr>
            </a:lvl1pPr>
            <a:lvl2pPr marL="742950" indent="-285750" eaLnBrk="0" hangingPunct="0">
              <a:spcAft>
                <a:spcPct val="30000"/>
              </a:spcAft>
              <a:buFont typeface="Times" charset="0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Font typeface="Verdana" pitchFamily="34" charset="0"/>
              <a:buChar char="›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NOTA: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En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un Sistema multi-split no es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recomendable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la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conexión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de una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única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en-US" altLang="en-US" sz="1800" i="1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unidad</a:t>
            </a:r>
            <a:r>
              <a:rPr lang="en-US" altLang="en-US" sz="1800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interior.</a:t>
            </a:r>
          </a:p>
        </p:txBody>
      </p:sp>
    </p:spTree>
    <p:extLst>
      <p:ext uri="{BB962C8B-B14F-4D97-AF65-F5344CB8AC3E}">
        <p14:creationId xmlns:p14="http://schemas.microsoft.com/office/powerpoint/2010/main" val="259433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CD71BAF2-AA19-4C79-A740-35E78C0C6B8E}"/>
              </a:ext>
            </a:extLst>
          </p:cNvPr>
          <p:cNvSpPr/>
          <p:nvPr/>
        </p:nvSpPr>
        <p:spPr>
          <a:xfrm>
            <a:off x="0" y="38637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High</a:t>
            </a:r>
            <a:endParaRPr lang="es-AR" sz="1200" dirty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61508DCC-F29D-434D-B008-C6A0B1353621}"/>
              </a:ext>
            </a:extLst>
          </p:cNvPr>
          <p:cNvGrpSpPr/>
          <p:nvPr/>
        </p:nvGrpSpPr>
        <p:grpSpPr>
          <a:xfrm>
            <a:off x="97858" y="1146221"/>
            <a:ext cx="5919551" cy="5395045"/>
            <a:chOff x="1153926" y="940157"/>
            <a:chExt cx="5646119" cy="522610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115F6786-9B1F-4EE2-AB46-F46C31B6A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70633" y="940157"/>
              <a:ext cx="4029412" cy="5213221"/>
            </a:xfrm>
            <a:prstGeom prst="rect">
              <a:avLst/>
            </a:prstGeom>
          </p:spPr>
        </p:pic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FC1A3694-206D-4493-A92A-E415E73A81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53926" y="2262171"/>
              <a:ext cx="1616707" cy="3904086"/>
            </a:xfrm>
            <a:prstGeom prst="rect">
              <a:avLst/>
            </a:prstGeom>
          </p:spPr>
        </p:pic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EE3178A5-F571-4372-9E96-AAFAC1F6200F}"/>
              </a:ext>
            </a:extLst>
          </p:cNvPr>
          <p:cNvGrpSpPr/>
          <p:nvPr/>
        </p:nvGrpSpPr>
        <p:grpSpPr>
          <a:xfrm>
            <a:off x="6173274" y="1184858"/>
            <a:ext cx="5887581" cy="5382100"/>
            <a:chOff x="6400579" y="1276667"/>
            <a:chExt cx="5693563" cy="5251653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C0F6C259-F40D-4355-97E4-8C6C4E25C5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58257" y="2511314"/>
              <a:ext cx="4197248" cy="4017006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C33FA396-A23A-4E4B-A379-B22C8FD8EB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00579" y="2511314"/>
              <a:ext cx="1457678" cy="4017006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F2DEC9F0-3C64-41EC-99E1-6CA2077703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32499" y="1276667"/>
              <a:ext cx="4261643" cy="1234647"/>
            </a:xfrm>
            <a:prstGeom prst="rect">
              <a:avLst/>
            </a:prstGeom>
          </p:spPr>
        </p:pic>
      </p:grp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1C2ACAA-3A9E-4129-84F5-FD9D9004A78D}"/>
              </a:ext>
            </a:extLst>
          </p:cNvPr>
          <p:cNvSpPr/>
          <p:nvPr/>
        </p:nvSpPr>
        <p:spPr>
          <a:xfrm>
            <a:off x="131145" y="1146221"/>
            <a:ext cx="11929710" cy="5381750"/>
          </a:xfrm>
          <a:prstGeom prst="rect">
            <a:avLst/>
          </a:prstGeom>
          <a:noFill/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D633AA79-E751-4706-B979-5339C8B32FD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8424" y="736951"/>
            <a:ext cx="11376633" cy="423566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Funciones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y control</a:t>
            </a:r>
          </a:p>
        </p:txBody>
      </p:sp>
    </p:spTree>
    <p:extLst>
      <p:ext uri="{BB962C8B-B14F-4D97-AF65-F5344CB8AC3E}">
        <p14:creationId xmlns:p14="http://schemas.microsoft.com/office/powerpoint/2010/main" val="280945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CD71BAF2-AA19-4C79-A740-35E78C0C6B8E}"/>
              </a:ext>
            </a:extLst>
          </p:cNvPr>
          <p:cNvSpPr/>
          <p:nvPr/>
        </p:nvSpPr>
        <p:spPr>
          <a:xfrm>
            <a:off x="0" y="38637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High</a:t>
            </a:r>
            <a:endParaRPr lang="es-AR" sz="12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4C82D43-9D51-4936-9498-9F0684DC8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8730" y="1160517"/>
            <a:ext cx="3363270" cy="291196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8AEFE0C-45D1-4BEF-BCDD-12EDE873E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424" y="1160517"/>
            <a:ext cx="4272427" cy="565884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C9BC93B-B484-4895-A108-7569A62791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0851" y="1147638"/>
            <a:ext cx="4317879" cy="565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42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CD71BAF2-AA19-4C79-A740-35E78C0C6B8E}"/>
              </a:ext>
            </a:extLst>
          </p:cNvPr>
          <p:cNvSpPr/>
          <p:nvPr/>
        </p:nvSpPr>
        <p:spPr>
          <a:xfrm>
            <a:off x="0" y="38637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High</a:t>
            </a:r>
            <a:endParaRPr lang="es-AR" sz="12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8E9A8EF-19B8-49FB-886A-8152D874A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18" y="785611"/>
            <a:ext cx="4175777" cy="6033752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2EC90E95-276F-47FA-97DB-40A2D2404FBA}"/>
              </a:ext>
            </a:extLst>
          </p:cNvPr>
          <p:cNvGrpSpPr/>
          <p:nvPr/>
        </p:nvGrpSpPr>
        <p:grpSpPr>
          <a:xfrm>
            <a:off x="4236396" y="778841"/>
            <a:ext cx="4149522" cy="6053401"/>
            <a:chOff x="3525134" y="785611"/>
            <a:chExt cx="3456985" cy="6053401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5D4B814A-6B2D-4C13-B7EC-32C7BF6292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25134" y="785611"/>
              <a:ext cx="3456985" cy="3129566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0C1C7A1D-674D-4A7A-B942-100E27D4B0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25134" y="3915177"/>
              <a:ext cx="3456985" cy="2923835"/>
            </a:xfrm>
            <a:prstGeom prst="rect">
              <a:avLst/>
            </a:prstGeom>
          </p:spPr>
        </p:pic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E3E6BD21-5D32-4435-8D58-2C73A9C6B9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5917" y="785611"/>
            <a:ext cx="3784619" cy="5067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07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CD71BAF2-AA19-4C79-A740-35E78C0C6B8E}"/>
              </a:ext>
            </a:extLst>
          </p:cNvPr>
          <p:cNvSpPr/>
          <p:nvPr/>
        </p:nvSpPr>
        <p:spPr>
          <a:xfrm>
            <a:off x="0" y="38637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3600" b="1" dirty="0">
                <a:latin typeface="HelveticaNeue-BoldCond"/>
              </a:rPr>
              <a:t>Multi-Split </a:t>
            </a:r>
            <a:r>
              <a:rPr lang="es-AR" sz="3600" b="1" dirty="0" err="1">
                <a:latin typeface="HelveticaNeue-BoldCond"/>
              </a:rPr>
              <a:t>Inverter</a:t>
            </a:r>
            <a:r>
              <a:rPr lang="es-AR" sz="3600" b="1" dirty="0">
                <a:latin typeface="HelveticaNeue-BoldCond"/>
              </a:rPr>
              <a:t> </a:t>
            </a:r>
            <a:r>
              <a:rPr lang="es-AR" sz="1600" dirty="0">
                <a:latin typeface="HelveticaNeue-Condensed"/>
              </a:rPr>
              <a:t>Serie High</a:t>
            </a:r>
            <a:endParaRPr lang="es-AR" sz="12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078DC98-7639-449B-9966-A6E378583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972" y="2091455"/>
            <a:ext cx="11756056" cy="3613886"/>
          </a:xfrm>
          <a:prstGeom prst="rect">
            <a:avLst/>
          </a:prstGeom>
        </p:spPr>
      </p:pic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37BC9630-89C2-4363-BF52-007C14986E7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8424" y="801346"/>
            <a:ext cx="11376633" cy="423566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Controles</a:t>
            </a:r>
            <a:r>
              <a:rPr lang="en-US" sz="2400" spc="300" dirty="0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 </a:t>
            </a:r>
            <a:r>
              <a:rPr lang="en-US" sz="2400" spc="300" dirty="0" err="1">
                <a:solidFill>
                  <a:srgbClr val="002060"/>
                </a:solidFill>
                <a:latin typeface="Arial Black" pitchFamily="34" charset="0"/>
                <a:ea typeface="MS PGothic" pitchFamily="34" charset="-128"/>
                <a:cs typeface="Arial" pitchFamily="34" charset="0"/>
              </a:rPr>
              <a:t>centralizados</a:t>
            </a:r>
            <a:endParaRPr lang="en-US" sz="2400" spc="300" dirty="0">
              <a:solidFill>
                <a:srgbClr val="002060"/>
              </a:solidFill>
              <a:latin typeface="Arial Black" pitchFamily="34" charset="0"/>
              <a:ea typeface="MS PGothic" pitchFamily="34" charset="-128"/>
              <a:cs typeface="Arial" pitchFamily="34" charset="0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FA06223A-6558-473E-968B-1BA1B85A2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4190" y="5249282"/>
            <a:ext cx="1444187" cy="456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>
            <a:extLst>
              <a:ext uri="{FF2B5EF4-FFF2-40B4-BE49-F238E27FC236}">
                <a16:creationId xmlns:a16="http://schemas.microsoft.com/office/drawing/2014/main" id="{2FB4C36C-07D2-402F-8258-35F0CDF7E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2821" y="3608044"/>
            <a:ext cx="2022706" cy="167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079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3092" y="3314122"/>
            <a:ext cx="6725816" cy="471587"/>
          </a:xfr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GRACIAS!</a:t>
            </a:r>
            <a:endParaRPr lang="en-MY" sz="8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Daikin 3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rgbClr val="99FFCC"/>
            </a:gs>
            <a:gs pos="39999">
              <a:schemeClr val="accent5">
                <a:lumMod val="40000"/>
                <a:lumOff val="60000"/>
              </a:schemeClr>
            </a:gs>
            <a:gs pos="70000">
              <a:schemeClr val="accent5">
                <a:lumMod val="60000"/>
                <a:lumOff val="40000"/>
              </a:schemeClr>
            </a:gs>
          </a:gsLst>
          <a:lin ang="10800000" scaled="1"/>
          <a:tileRect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Daikin 3" id="{CA38E1E8-DD9F-4C0D-97A8-EB0FF0903ABE}" vid="{95403066-CCCF-4DA6-AD36-C82852EBF06B}"/>
    </a:ext>
  </a:extLst>
</a:theme>
</file>

<file path=ppt/theme/theme2.xml><?xml version="1.0" encoding="utf-8"?>
<a:theme xmlns:a="http://schemas.openxmlformats.org/drawingml/2006/main" name="Daikin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YL - White backgroun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OYL - White backgrou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YL - White backgroun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Daikin 1" id="{B2AF7FA2-AAD3-49D6-B0BE-EB2DFF4A4D3F}" vid="{271820D0-4A5A-4AD0-AA00-4C6CA051D2CB}"/>
    </a:ext>
  </a:extLst>
</a:theme>
</file>

<file path=ppt/theme/theme3.xml><?xml version="1.0" encoding="utf-8"?>
<a:theme xmlns:a="http://schemas.openxmlformats.org/drawingml/2006/main" name="Black Daiki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YL - White backgroun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rgbClr val="00B05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OYL - White backgrou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YL - White backgroun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Daiki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YL - White backgroun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rgbClr val="00B05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OYL - White backgrou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YL - White backgroun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Daiki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YL - White backgroun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rgbClr val="00B05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OYL - White backgrou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YL - White backgroun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Daiki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YL - White backgroun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rgbClr val="00B05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OYL - White backgrou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YL - White backgroun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Black Daiki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4_Daiki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YL - White backgroun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rgbClr val="00B05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OYL - White backgrou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YL - White backgroun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5_Daiki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YL - White backgroun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rgbClr val="00B05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OYL - White backgrou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YL - White backgroun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6_Daiki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YL - White backgroun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rgbClr val="00B05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OYL - White backgrou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YL - White backgroun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_Black Daiki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7_Daiki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YL - White backgroun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rgbClr val="00B05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OYL - White backgrou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YL - White backgroun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8_Daiki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YL - White backgroun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rgbClr val="00B05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OYL - White backgrou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YL - White backgroun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9_Daiki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YL - White backgroun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rgbClr val="00B05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OYL - White backgrou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YL - White backgroun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3_Black Daiki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Daikin_New VI template 4-3">
  <a:themeElements>
    <a:clrScheme name="Daikin final version">
      <a:dk1>
        <a:srgbClr val="FFFFFF"/>
      </a:dk1>
      <a:lt1>
        <a:srgbClr val="0083C1"/>
      </a:lt1>
      <a:dk2>
        <a:srgbClr val="353535"/>
      </a:dk2>
      <a:lt2>
        <a:srgbClr val="353535"/>
      </a:lt2>
      <a:accent1>
        <a:srgbClr val="0083C1"/>
      </a:accent1>
      <a:accent2>
        <a:srgbClr val="FFC000"/>
      </a:accent2>
      <a:accent3>
        <a:srgbClr val="E96E1F"/>
      </a:accent3>
      <a:accent4>
        <a:srgbClr val="C00000"/>
      </a:accent4>
      <a:accent5>
        <a:srgbClr val="7030A0"/>
      </a:accent5>
      <a:accent6>
        <a:srgbClr val="00B050"/>
      </a:accent6>
      <a:hlink>
        <a:srgbClr val="00CCFF"/>
      </a:hlink>
      <a:folHlink>
        <a:srgbClr val="40C1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Daikin Secre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YL - White backgroun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OYL - White backgrou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YL - White backgroun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Custom Design">
  <a:themeElements>
    <a:clrScheme name="Daikin final version">
      <a:dk1>
        <a:srgbClr val="FFFFFF"/>
      </a:dk1>
      <a:lt1>
        <a:srgbClr val="0083C1"/>
      </a:lt1>
      <a:dk2>
        <a:srgbClr val="353535"/>
      </a:dk2>
      <a:lt2>
        <a:srgbClr val="353535"/>
      </a:lt2>
      <a:accent1>
        <a:srgbClr val="0083C1"/>
      </a:accent1>
      <a:accent2>
        <a:srgbClr val="FFC000"/>
      </a:accent2>
      <a:accent3>
        <a:srgbClr val="E96E1F"/>
      </a:accent3>
      <a:accent4>
        <a:srgbClr val="C00000"/>
      </a:accent4>
      <a:accent5>
        <a:srgbClr val="7030A0"/>
      </a:accent5>
      <a:accent6>
        <a:srgbClr val="00B050"/>
      </a:accent6>
      <a:hlink>
        <a:srgbClr val="00CCFF"/>
      </a:hlink>
      <a:folHlink>
        <a:srgbClr val="40C1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DAIKIN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YL - White backgroun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OYL - White backgrou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YL - White backgroun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Daikin 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YL - White backgroun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OYL - White backgrou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YL - White backgroun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Daikin 2" id="{0F64FD9C-26F0-4DF7-8152-5565E740651A}" vid="{467BDC94-07CD-40C5-9A0D-79B12F45C845}"/>
    </a:ext>
  </a:extLst>
</a:theme>
</file>

<file path=ppt/theme/theme21.xml><?xml version="1.0" encoding="utf-8"?>
<a:theme xmlns:a="http://schemas.openxmlformats.org/drawingml/2006/main" name="4_Black Daiki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YL - White backgroun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rgbClr val="00B05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OYL - White backgrou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YL - White backgroun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1_Daikin 2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ikin 2" id="{AC2BA9AC-209D-486D-9E7C-6BE8831C816E}" vid="{B743A75F-1505-4F09-9E03-EA7E6DB54C56}"/>
    </a:ext>
  </a:extLst>
</a:theme>
</file>

<file path=ppt/theme/theme2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Daikin 3</Template>
  <TotalTime>9142</TotalTime>
  <Words>1385</Words>
  <Application>Microsoft Office PowerPoint</Application>
  <PresentationFormat>Panorámica</PresentationFormat>
  <Paragraphs>423</Paragraphs>
  <Slides>51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20</vt:i4>
      </vt:variant>
      <vt:variant>
        <vt:lpstr>Tema</vt:lpstr>
      </vt:variant>
      <vt:variant>
        <vt:i4>22</vt:i4>
      </vt:variant>
      <vt:variant>
        <vt:lpstr>Títulos de diapositiva</vt:lpstr>
      </vt:variant>
      <vt:variant>
        <vt:i4>51</vt:i4>
      </vt:variant>
    </vt:vector>
  </HeadingPairs>
  <TitlesOfParts>
    <vt:vector size="93" baseType="lpstr">
      <vt:lpstr>MS Gothic</vt:lpstr>
      <vt:lpstr>ＭＳ Ｐゴシック</vt:lpstr>
      <vt:lpstr>ＭＳ Ｐゴシック</vt:lpstr>
      <vt:lpstr>SimSun</vt:lpstr>
      <vt:lpstr>SimSun</vt:lpstr>
      <vt:lpstr>Adobe Gothic Std B</vt:lpstr>
      <vt:lpstr>Arial</vt:lpstr>
      <vt:lpstr>Arial Black</vt:lpstr>
      <vt:lpstr>Arial Narrow</vt:lpstr>
      <vt:lpstr>Calibri</vt:lpstr>
      <vt:lpstr>Calibri Light</vt:lpstr>
      <vt:lpstr>Courier New</vt:lpstr>
      <vt:lpstr>Geneva</vt:lpstr>
      <vt:lpstr>HelveticaNeue-BoldCond</vt:lpstr>
      <vt:lpstr>HelveticaNeue-Condensed</vt:lpstr>
      <vt:lpstr>Myriad Pro</vt:lpstr>
      <vt:lpstr>Times New Roman</vt:lpstr>
      <vt:lpstr>Verdana</vt:lpstr>
      <vt:lpstr>Wingdings</vt:lpstr>
      <vt:lpstr>Wingdings 2</vt:lpstr>
      <vt:lpstr>Daikin 3</vt:lpstr>
      <vt:lpstr>Daikin 1</vt:lpstr>
      <vt:lpstr>Black Daikin Theme</vt:lpstr>
      <vt:lpstr>1_Daikin Theme</vt:lpstr>
      <vt:lpstr>2_Daikin Theme</vt:lpstr>
      <vt:lpstr>3_Daikin Theme</vt:lpstr>
      <vt:lpstr>1_Black Daikin Theme</vt:lpstr>
      <vt:lpstr>4_Daikin Theme</vt:lpstr>
      <vt:lpstr>5_Daikin Theme</vt:lpstr>
      <vt:lpstr>6_Daikin Theme</vt:lpstr>
      <vt:lpstr>2_Black Daikin Theme</vt:lpstr>
      <vt:lpstr>7_Daikin Theme</vt:lpstr>
      <vt:lpstr>8_Daikin Theme</vt:lpstr>
      <vt:lpstr>9_Daikin Theme</vt:lpstr>
      <vt:lpstr>3_Black Daikin Theme</vt:lpstr>
      <vt:lpstr>Daikin_New VI template 4-3</vt:lpstr>
      <vt:lpstr>Daikin Secret Theme</vt:lpstr>
      <vt:lpstr>Custom Design</vt:lpstr>
      <vt:lpstr>DAIKIN2</vt:lpstr>
      <vt:lpstr>Daikin 2</vt:lpstr>
      <vt:lpstr>4_Black Daikin Theme</vt:lpstr>
      <vt:lpstr>1_Daikin 2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GRACIAS!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R410A Non-INV Wall Mounted for Africa</dc:title>
  <dc:creator>Low Lup Kwan</dc:creator>
  <cp:lastModifiedBy>Claudio Gamon</cp:lastModifiedBy>
  <cp:revision>577</cp:revision>
  <cp:lastPrinted>2018-06-22T13:48:50Z</cp:lastPrinted>
  <dcterms:created xsi:type="dcterms:W3CDTF">2016-01-13T07:42:55Z</dcterms:created>
  <dcterms:modified xsi:type="dcterms:W3CDTF">2018-10-16T13:07:34Z</dcterms:modified>
</cp:coreProperties>
</file>