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A0BDE-1182-4C60-A2B2-54F8DA8004E0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5C80C-F444-4A39-AD3E-3E7BCB39834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2872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9E9CB-6B0B-4DBD-B8E1-F78DD6B7EC0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597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159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8052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822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41257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4814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7442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34420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977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6470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7879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707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E4EE9-D0B3-4338-B54C-09794604C86F}" type="datetimeFigureOut">
              <a:rPr lang="es-AR" smtClean="0"/>
              <a:t>28/12/2015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D467F-83BC-402A-9CF9-AC8D692FF1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9040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png"/><Relationship Id="rId1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775520" y="2924945"/>
            <a:ext cx="8712968" cy="1109985"/>
          </a:xfrm>
        </p:spPr>
        <p:txBody>
          <a:bodyPr>
            <a:noAutofit/>
          </a:bodyPr>
          <a:lstStyle/>
          <a:p>
            <a:r>
              <a:rPr lang="en-US" altLang="ja-JP" b="1" i="1" dirty="0"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Smart phone </a:t>
            </a:r>
            <a:br>
              <a:rPr lang="en-US" altLang="ja-JP" b="1" i="1" dirty="0"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b="1" i="1" dirty="0"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 System</a:t>
            </a:r>
            <a:endParaRPr kumimoji="1" lang="ja-JP" altLang="en-US" sz="3200" b="1" i="1" dirty="0">
              <a:effectLst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895600" y="4869160"/>
            <a:ext cx="6400800" cy="1417712"/>
          </a:xfrm>
        </p:spPr>
        <p:txBody>
          <a:bodyPr/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SVMPR1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SVMPR2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hayashimas\Desktop\SVM\image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8864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hilledky.com/wp-content/uploads/2011/07/vrv-logo-big_tcm511-28639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2" y="1412777"/>
            <a:ext cx="3528392" cy="103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74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924" y="2204865"/>
            <a:ext cx="6981638" cy="334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0" descr="http://blog.lopes.com.br/wp-content/uploads/2014/07/Apple-HomeKit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827" y="4005065"/>
            <a:ext cx="2537497" cy="169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3646943" y="3356992"/>
            <a:ext cx="4692024" cy="1818922"/>
            <a:chOff x="2129052" y="4149080"/>
            <a:chExt cx="4692024" cy="1818922"/>
          </a:xfrm>
        </p:grpSpPr>
        <p:sp>
          <p:nvSpPr>
            <p:cNvPr id="6" name="フリーフォーム 5"/>
            <p:cNvSpPr/>
            <p:nvPr/>
          </p:nvSpPr>
          <p:spPr>
            <a:xfrm>
              <a:off x="2129052" y="4558352"/>
              <a:ext cx="4681181" cy="1409650"/>
            </a:xfrm>
            <a:custGeom>
              <a:avLst/>
              <a:gdLst>
                <a:gd name="connsiteX0" fmla="*/ 4326340 w 4326340"/>
                <a:gd name="connsiteY0" fmla="*/ 1187355 h 1473255"/>
                <a:gd name="connsiteX1" fmla="*/ 1501253 w 4326340"/>
                <a:gd name="connsiteY1" fmla="*/ 1392071 h 1473255"/>
                <a:gd name="connsiteX2" fmla="*/ 0 w 4326340"/>
                <a:gd name="connsiteY2" fmla="*/ 0 h 1473255"/>
                <a:gd name="connsiteX0" fmla="*/ 4954137 w 4954137"/>
                <a:gd name="connsiteY0" fmla="*/ 504967 h 1398472"/>
                <a:gd name="connsiteX1" fmla="*/ 1501253 w 4954137"/>
                <a:gd name="connsiteY1" fmla="*/ 1392071 h 1398472"/>
                <a:gd name="connsiteX2" fmla="*/ 0 w 4954137"/>
                <a:gd name="connsiteY2" fmla="*/ 0 h 1398472"/>
                <a:gd name="connsiteX0" fmla="*/ 4954137 w 4954137"/>
                <a:gd name="connsiteY0" fmla="*/ 504967 h 1263245"/>
                <a:gd name="connsiteX1" fmla="*/ 2634017 w 4954137"/>
                <a:gd name="connsiteY1" fmla="*/ 1255593 h 1263245"/>
                <a:gd name="connsiteX2" fmla="*/ 0 w 4954137"/>
                <a:gd name="connsiteY2" fmla="*/ 0 h 1263245"/>
                <a:gd name="connsiteX0" fmla="*/ 4954137 w 4954137"/>
                <a:gd name="connsiteY0" fmla="*/ 504967 h 1270949"/>
                <a:gd name="connsiteX1" fmla="*/ 2634017 w 4954137"/>
                <a:gd name="connsiteY1" fmla="*/ 1255593 h 1270949"/>
                <a:gd name="connsiteX2" fmla="*/ 0 w 4954137"/>
                <a:gd name="connsiteY2" fmla="*/ 0 h 1270949"/>
                <a:gd name="connsiteX0" fmla="*/ 4681181 w 4681181"/>
                <a:gd name="connsiteY0" fmla="*/ 641445 h 1403761"/>
                <a:gd name="connsiteX1" fmla="*/ 2361061 w 4681181"/>
                <a:gd name="connsiteY1" fmla="*/ 1392071 h 1403761"/>
                <a:gd name="connsiteX2" fmla="*/ 0 w 4681181"/>
                <a:gd name="connsiteY2" fmla="*/ 0 h 1403761"/>
                <a:gd name="connsiteX0" fmla="*/ 4681181 w 4681181"/>
                <a:gd name="connsiteY0" fmla="*/ 641445 h 1403761"/>
                <a:gd name="connsiteX1" fmla="*/ 2361061 w 4681181"/>
                <a:gd name="connsiteY1" fmla="*/ 1392071 h 1403761"/>
                <a:gd name="connsiteX2" fmla="*/ 0 w 4681181"/>
                <a:gd name="connsiteY2" fmla="*/ 0 h 1403761"/>
                <a:gd name="connsiteX0" fmla="*/ 4681181 w 4681181"/>
                <a:gd name="connsiteY0" fmla="*/ 641445 h 1409650"/>
                <a:gd name="connsiteX1" fmla="*/ 2361061 w 4681181"/>
                <a:gd name="connsiteY1" fmla="*/ 1392071 h 1409650"/>
                <a:gd name="connsiteX2" fmla="*/ 0 w 4681181"/>
                <a:gd name="connsiteY2" fmla="*/ 0 h 140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81181" h="1409650">
                  <a:moveTo>
                    <a:pt x="4681181" y="641445"/>
                  </a:moveTo>
                  <a:cubicBezTo>
                    <a:pt x="3751996" y="1102057"/>
                    <a:pt x="3141258" y="1498978"/>
                    <a:pt x="2361061" y="1392071"/>
                  </a:cubicBezTo>
                  <a:cubicBezTo>
                    <a:pt x="1580864" y="1285164"/>
                    <a:pt x="309349" y="409433"/>
                    <a:pt x="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フリーフォーム 6"/>
            <p:cNvSpPr/>
            <p:nvPr/>
          </p:nvSpPr>
          <p:spPr>
            <a:xfrm>
              <a:off x="3944203" y="4531058"/>
              <a:ext cx="2862706" cy="1022661"/>
            </a:xfrm>
            <a:custGeom>
              <a:avLst/>
              <a:gdLst>
                <a:gd name="connsiteX0" fmla="*/ 2429302 w 2429302"/>
                <a:gd name="connsiteY0" fmla="*/ 1310185 h 1310185"/>
                <a:gd name="connsiteX1" fmla="*/ 1119117 w 2429302"/>
                <a:gd name="connsiteY1" fmla="*/ 1037230 h 1310185"/>
                <a:gd name="connsiteX2" fmla="*/ 0 w 2429302"/>
                <a:gd name="connsiteY2" fmla="*/ 0 h 1310185"/>
                <a:gd name="connsiteX0" fmla="*/ 2429302 w 2429302"/>
                <a:gd name="connsiteY0" fmla="*/ 1310185 h 1924883"/>
                <a:gd name="connsiteX1" fmla="*/ 1075494 w 2429302"/>
                <a:gd name="connsiteY1" fmla="*/ 1887991 h 1924883"/>
                <a:gd name="connsiteX2" fmla="*/ 0 w 2429302"/>
                <a:gd name="connsiteY2" fmla="*/ 0 h 1924883"/>
                <a:gd name="connsiteX0" fmla="*/ 2276623 w 2276623"/>
                <a:gd name="connsiteY0" fmla="*/ 512596 h 1097727"/>
                <a:gd name="connsiteX1" fmla="*/ 922815 w 2276623"/>
                <a:gd name="connsiteY1" fmla="*/ 1090402 h 1097727"/>
                <a:gd name="connsiteX2" fmla="*/ 0 w 2276623"/>
                <a:gd name="connsiteY2" fmla="*/ 0 h 1097727"/>
                <a:gd name="connsiteX0" fmla="*/ 2276623 w 2276623"/>
                <a:gd name="connsiteY0" fmla="*/ 512596 h 1097727"/>
                <a:gd name="connsiteX1" fmla="*/ 922815 w 2276623"/>
                <a:gd name="connsiteY1" fmla="*/ 1090402 h 1097727"/>
                <a:gd name="connsiteX2" fmla="*/ 0 w 2276623"/>
                <a:gd name="connsiteY2" fmla="*/ 0 h 1097727"/>
                <a:gd name="connsiteX0" fmla="*/ 2276623 w 2276623"/>
                <a:gd name="connsiteY0" fmla="*/ 512596 h 1101031"/>
                <a:gd name="connsiteX1" fmla="*/ 922815 w 2276623"/>
                <a:gd name="connsiteY1" fmla="*/ 1090402 h 1101031"/>
                <a:gd name="connsiteX2" fmla="*/ 0 w 2276623"/>
                <a:gd name="connsiteY2" fmla="*/ 0 h 1101031"/>
                <a:gd name="connsiteX0" fmla="*/ 2287529 w 2287529"/>
                <a:gd name="connsiteY0" fmla="*/ 1363357 h 1992179"/>
                <a:gd name="connsiteX1" fmla="*/ 933721 w 2287529"/>
                <a:gd name="connsiteY1" fmla="*/ 1941163 h 1992179"/>
                <a:gd name="connsiteX2" fmla="*/ 0 w 2287529"/>
                <a:gd name="connsiteY2" fmla="*/ 0 h 1992179"/>
                <a:gd name="connsiteX0" fmla="*/ 2287529 w 2287529"/>
                <a:gd name="connsiteY0" fmla="*/ 1363357 h 1992179"/>
                <a:gd name="connsiteX1" fmla="*/ 933721 w 2287529"/>
                <a:gd name="connsiteY1" fmla="*/ 1941163 h 1992179"/>
                <a:gd name="connsiteX2" fmla="*/ 0 w 2287529"/>
                <a:gd name="connsiteY2" fmla="*/ 0 h 1992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7529" h="1992179">
                  <a:moveTo>
                    <a:pt x="2287529" y="1363357"/>
                  </a:moveTo>
                  <a:cubicBezTo>
                    <a:pt x="1867594" y="1575338"/>
                    <a:pt x="1314976" y="2168389"/>
                    <a:pt x="933721" y="1941163"/>
                  </a:cubicBezTo>
                  <a:cubicBezTo>
                    <a:pt x="552466" y="1713937"/>
                    <a:pt x="226247" y="1074092"/>
                    <a:pt x="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フリーフォーム 7"/>
            <p:cNvSpPr/>
            <p:nvPr/>
          </p:nvSpPr>
          <p:spPr>
            <a:xfrm>
              <a:off x="6168788" y="4149080"/>
              <a:ext cx="652288" cy="1081840"/>
            </a:xfrm>
            <a:custGeom>
              <a:avLst/>
              <a:gdLst>
                <a:gd name="connsiteX0" fmla="*/ 395785 w 528060"/>
                <a:gd name="connsiteY0" fmla="*/ 1555845 h 1555845"/>
                <a:gd name="connsiteX1" fmla="*/ 504967 w 528060"/>
                <a:gd name="connsiteY1" fmla="*/ 532263 h 1555845"/>
                <a:gd name="connsiteX2" fmla="*/ 0 w 528060"/>
                <a:gd name="connsiteY2" fmla="*/ 0 h 1555845"/>
                <a:gd name="connsiteX0" fmla="*/ 395785 w 435220"/>
                <a:gd name="connsiteY0" fmla="*/ 1555845 h 1555845"/>
                <a:gd name="connsiteX1" fmla="*/ 341081 w 435220"/>
                <a:gd name="connsiteY1" fmla="*/ 571517 h 1555845"/>
                <a:gd name="connsiteX2" fmla="*/ 0 w 435220"/>
                <a:gd name="connsiteY2" fmla="*/ 0 h 1555845"/>
                <a:gd name="connsiteX0" fmla="*/ 395785 w 412255"/>
                <a:gd name="connsiteY0" fmla="*/ 1555845 h 1555845"/>
                <a:gd name="connsiteX1" fmla="*/ 341081 w 412255"/>
                <a:gd name="connsiteY1" fmla="*/ 571517 h 1555845"/>
                <a:gd name="connsiteX2" fmla="*/ 0 w 412255"/>
                <a:gd name="connsiteY2" fmla="*/ 0 h 155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2255" h="1555845">
                  <a:moveTo>
                    <a:pt x="395785" y="1555845"/>
                  </a:moveTo>
                  <a:cubicBezTo>
                    <a:pt x="431604" y="1154081"/>
                    <a:pt x="407045" y="830824"/>
                    <a:pt x="341081" y="571517"/>
                  </a:cubicBezTo>
                  <a:cubicBezTo>
                    <a:pt x="275117" y="312210"/>
                    <a:pt x="219501" y="136478"/>
                    <a:pt x="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フリーフォーム 8"/>
            <p:cNvSpPr/>
            <p:nvPr/>
          </p:nvSpPr>
          <p:spPr>
            <a:xfrm>
              <a:off x="4981433" y="4869160"/>
              <a:ext cx="1825476" cy="361760"/>
            </a:xfrm>
            <a:custGeom>
              <a:avLst/>
              <a:gdLst>
                <a:gd name="connsiteX0" fmla="*/ 1351128 w 1351128"/>
                <a:gd name="connsiteY0" fmla="*/ 1241946 h 1241946"/>
                <a:gd name="connsiteX1" fmla="*/ 395785 w 1351128"/>
                <a:gd name="connsiteY1" fmla="*/ 573205 h 1241946"/>
                <a:gd name="connsiteX2" fmla="*/ 0 w 1351128"/>
                <a:gd name="connsiteY2" fmla="*/ 0 h 1241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1128" h="1241946">
                  <a:moveTo>
                    <a:pt x="1351128" y="1241946"/>
                  </a:moveTo>
                  <a:cubicBezTo>
                    <a:pt x="986050" y="1011071"/>
                    <a:pt x="620973" y="780196"/>
                    <a:pt x="395785" y="573205"/>
                  </a:cubicBezTo>
                  <a:cubicBezTo>
                    <a:pt x="170597" y="366214"/>
                    <a:pt x="85298" y="183107"/>
                    <a:pt x="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1775520" y="629816"/>
            <a:ext cx="8640960" cy="1143000"/>
          </a:xfrm>
        </p:spPr>
        <p:txBody>
          <a:bodyPr>
            <a:noAutofit/>
          </a:bodyPr>
          <a:lstStyle/>
          <a:p>
            <a:r>
              <a:rPr lang="en-US" altLang="ja-JP" sz="3200" dirty="0">
                <a:latin typeface="Arial Black" panose="020B0A04020102020204" pitchFamily="34" charset="0"/>
                <a:cs typeface="Arial" panose="020B0604020202020204" pitchFamily="34" charset="0"/>
              </a:rPr>
              <a:t>You can control VRV from anywhere in your house through </a:t>
            </a:r>
            <a:r>
              <a:rPr lang="en-US" altLang="ja-JP" sz="3200" dirty="0">
                <a:latin typeface="Arial Black" panose="020B0A04020102020204" pitchFamily="34" charset="0"/>
                <a:cs typeface="Arial" panose="020B0604020202020204" pitchFamily="34" charset="0"/>
              </a:rPr>
              <a:t>WiFi</a:t>
            </a:r>
            <a:endParaRPr kumimoji="1" lang="ja-JP" altLang="en-US" sz="3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711624" y="5949280"/>
            <a:ext cx="7062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  <a:cs typeface="Arial" panose="020B0604020202020204" pitchFamily="34" charset="0"/>
              </a:rPr>
              <a:t>You can turn on bed room VRV from living room</a:t>
            </a:r>
            <a:endParaRPr kumimoji="1" lang="ja-JP" altLang="en-US" sz="20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911596" y="6326327"/>
            <a:ext cx="7062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  <a:cs typeface="Arial" panose="020B0604020202020204" pitchFamily="34" charset="0"/>
              </a:rPr>
              <a:t>before you go to bed</a:t>
            </a:r>
            <a:endParaRPr kumimoji="1" lang="ja-JP" altLang="en-US" sz="20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C:\Users\hayashimas\Desktop\SVM\image\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44624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15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1981200" y="629816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Easy operation makes comfort room environment</a:t>
            </a:r>
            <a:endParaRPr kumimoji="1" lang="ja-JP" altLang="en-US" sz="3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hayashimas\Desktop\iphon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7" y="2163170"/>
            <a:ext cx="17240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930" y="2552565"/>
            <a:ext cx="1464370" cy="2604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7" descr="http://pixabay.com/static/uploads/photo/2013/07/13/10/51/fingers-157937_640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AutoShape 9" descr="http://pixabay.com/static/uploads/photo/2013/07/13/10/51/fingers-157937_640.p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034" name="Picture 10" descr="C:\Users\hayashimas\Desktop\fing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930" y="2780929"/>
            <a:ext cx="614362" cy="9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837" y="2559861"/>
            <a:ext cx="1466883" cy="260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1" y="2552565"/>
            <a:ext cx="1466883" cy="260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7" y="2552561"/>
            <a:ext cx="1466883" cy="260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284" y="2561137"/>
            <a:ext cx="1466883" cy="260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05" y="2552561"/>
            <a:ext cx="1461789" cy="260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239" y="2525822"/>
            <a:ext cx="1461788" cy="260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343" y="2525823"/>
            <a:ext cx="1476821" cy="2626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052" y="2517934"/>
            <a:ext cx="1461789" cy="260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C:\Users\hayashimas\Desktop\SVM\image\log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44624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73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1981200" y="629816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What functions can use on your smart phone</a:t>
            </a:r>
            <a:endParaRPr kumimoji="1" lang="ja-JP" altLang="en-US" sz="3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7" descr="http://pixabay.com/static/uploads/photo/2013/07/13/10/51/fingers-157937_640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AutoShape 9" descr="http://pixabay.com/static/uploads/photo/2013/07/13/10/51/fingers-157937_640.p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/>
          </p:nvPr>
        </p:nvGraphicFramePr>
        <p:xfrm>
          <a:off x="2063552" y="2180808"/>
          <a:ext cx="820891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392"/>
                <a:gridCol w="6444520"/>
              </a:tblGrid>
              <a:tr h="340999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Contents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95412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Monitor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Operation status, Setpoint, Operation mode, Fan</a:t>
                      </a:r>
                      <a:r>
                        <a:rPr kumimoji="1" lang="en-US" altLang="ja-JP" sz="1800" baseline="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step, Flap, Error, Error code, Filter sign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31396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Operation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Start/Stop,</a:t>
                      </a:r>
                      <a:r>
                        <a:rPr kumimoji="1" lang="en-US" altLang="ja-JP" sz="1800" baseline="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Setpoint, Operation mode, Fan step, Flap, Filter sign clear, All Start/Stop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96748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Automatic</a:t>
                      </a:r>
                      <a:r>
                        <a:rPr kumimoji="1" lang="en-US" altLang="ja-JP" sz="1800" baseline="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Control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</a:t>
                      </a:r>
                      <a:r>
                        <a:rPr kumimoji="1" lang="en-US" altLang="ja-JP" sz="1800" baseline="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Timer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 Timer Duration</a:t>
                      </a:r>
                      <a:r>
                        <a:rPr kumimoji="1" lang="en-US" altLang="ja-JP" sz="1800" baseline="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setup (0:05 – 12:00 5min interval)</a:t>
                      </a:r>
                      <a:endParaRPr kumimoji="1" lang="ja-JP" altLang="en-US" sz="1800" dirty="0" smtClean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52498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System Setup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User registration</a:t>
                      </a:r>
                      <a:r>
                        <a:rPr kumimoji="1" lang="ja-JP" altLang="en-US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(only for administrator)</a:t>
                      </a:r>
                    </a:p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Password setting</a:t>
                      </a:r>
                    </a:p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Network setting</a:t>
                      </a:r>
                      <a:r>
                        <a:rPr kumimoji="1" lang="ja-JP" altLang="en-US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(only for administrator)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98624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Display Setup</a:t>
                      </a:r>
                      <a:endParaRPr kumimoji="1" lang="ja-JP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Indoor unit</a:t>
                      </a:r>
                      <a:r>
                        <a:rPr kumimoji="1" lang="en-US" altLang="ja-JP" sz="1800" baseline="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name setting</a:t>
                      </a:r>
                      <a:r>
                        <a:rPr kumimoji="1" lang="ja-JP" altLang="en-US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(only for administrator)</a:t>
                      </a:r>
                      <a:endParaRPr kumimoji="1" lang="en-US" altLang="ja-JP" sz="1800" baseline="0" dirty="0" smtClean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1" lang="en-US" altLang="ja-JP" sz="1800" baseline="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Indoor unit icon setting</a:t>
                      </a:r>
                      <a:r>
                        <a:rPr kumimoji="1" lang="ja-JP" altLang="en-US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8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(only for administrator)</a:t>
                      </a:r>
                      <a:endParaRPr kumimoji="1" lang="en-US" altLang="ja-JP" sz="1800" baseline="0" dirty="0" smtClean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2" descr="C:\Users\hayashimas\Desktop\SVM\image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44624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5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1981200" y="629816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What is required for this system</a:t>
            </a:r>
            <a:endParaRPr kumimoji="1" lang="ja-JP" altLang="en-US" sz="3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7" descr="http://pixabay.com/static/uploads/photo/2013/07/13/10/51/fingers-157937_640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AutoShape 9" descr="http://pixabay.com/static/uploads/photo/2013/07/13/10/51/fingers-157937_640.p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6" name="Picture 267" descr="超薄风管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335" y="3172371"/>
            <a:ext cx="983098" cy="53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67" descr="超薄风管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507" y="3172371"/>
            <a:ext cx="983098" cy="53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フリーフォーム 10"/>
          <p:cNvSpPr/>
          <p:nvPr/>
        </p:nvSpPr>
        <p:spPr>
          <a:xfrm>
            <a:off x="6893227" y="3163610"/>
            <a:ext cx="2854877" cy="685248"/>
          </a:xfrm>
          <a:custGeom>
            <a:avLst/>
            <a:gdLst>
              <a:gd name="connsiteX0" fmla="*/ 0 w 4656221"/>
              <a:gd name="connsiteY0" fmla="*/ 12031 h 1118936"/>
              <a:gd name="connsiteX1" fmla="*/ 1143000 w 4656221"/>
              <a:gd name="connsiteY1" fmla="*/ 12031 h 1118936"/>
              <a:gd name="connsiteX2" fmla="*/ 1407695 w 4656221"/>
              <a:gd name="connsiteY2" fmla="*/ 276726 h 1118936"/>
              <a:gd name="connsiteX3" fmla="*/ 1672389 w 4656221"/>
              <a:gd name="connsiteY3" fmla="*/ 12032 h 1118936"/>
              <a:gd name="connsiteX4" fmla="*/ 3260558 w 4656221"/>
              <a:gd name="connsiteY4" fmla="*/ 12032 h 1118936"/>
              <a:gd name="connsiteX5" fmla="*/ 3525252 w 4656221"/>
              <a:gd name="connsiteY5" fmla="*/ 276726 h 1118936"/>
              <a:gd name="connsiteX6" fmla="*/ 3801978 w 4656221"/>
              <a:gd name="connsiteY6" fmla="*/ 0 h 1118936"/>
              <a:gd name="connsiteX7" fmla="*/ 4656221 w 4656221"/>
              <a:gd name="connsiteY7" fmla="*/ 0 h 1118936"/>
              <a:gd name="connsiteX8" fmla="*/ 4656221 w 4656221"/>
              <a:gd name="connsiteY8" fmla="*/ 842210 h 1118936"/>
              <a:gd name="connsiteX9" fmla="*/ 3850105 w 4656221"/>
              <a:gd name="connsiteY9" fmla="*/ 842210 h 1118936"/>
              <a:gd name="connsiteX10" fmla="*/ 3573379 w 4656221"/>
              <a:gd name="connsiteY10" fmla="*/ 1118936 h 1118936"/>
              <a:gd name="connsiteX11" fmla="*/ 3320716 w 4656221"/>
              <a:gd name="connsiteY11" fmla="*/ 866273 h 1118936"/>
              <a:gd name="connsiteX12" fmla="*/ 1961147 w 4656221"/>
              <a:gd name="connsiteY12" fmla="*/ 866273 h 1118936"/>
              <a:gd name="connsiteX13" fmla="*/ 1708484 w 4656221"/>
              <a:gd name="connsiteY13" fmla="*/ 1118936 h 111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56221" h="1118936">
                <a:moveTo>
                  <a:pt x="0" y="12031"/>
                </a:moveTo>
                <a:lnTo>
                  <a:pt x="1143000" y="12031"/>
                </a:lnTo>
                <a:lnTo>
                  <a:pt x="1407695" y="276726"/>
                </a:lnTo>
                <a:lnTo>
                  <a:pt x="1672389" y="12032"/>
                </a:lnTo>
                <a:lnTo>
                  <a:pt x="3260558" y="12032"/>
                </a:lnTo>
                <a:lnTo>
                  <a:pt x="3525252" y="276726"/>
                </a:lnTo>
                <a:lnTo>
                  <a:pt x="3801978" y="0"/>
                </a:lnTo>
                <a:lnTo>
                  <a:pt x="4656221" y="0"/>
                </a:lnTo>
                <a:lnTo>
                  <a:pt x="4656221" y="842210"/>
                </a:lnTo>
                <a:lnTo>
                  <a:pt x="3850105" y="842210"/>
                </a:lnTo>
                <a:lnTo>
                  <a:pt x="3573379" y="1118936"/>
                </a:lnTo>
                <a:lnTo>
                  <a:pt x="3320716" y="866273"/>
                </a:lnTo>
                <a:lnTo>
                  <a:pt x="1961147" y="866273"/>
                </a:lnTo>
                <a:lnTo>
                  <a:pt x="1708484" y="1118936"/>
                </a:ln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 sz="140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4" name="Picture 4" descr="http://chilledky.com/wp-content/uploads/2011/07/vrv-logo-big_tcm511-28639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844" y="2651398"/>
            <a:ext cx="98640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image.rakuten.co.jp/kyoto-denshi/cabinet/shohin01/imgrc00625851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39" y="4668231"/>
            <a:ext cx="1200100" cy="56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hayashimas\Desktop\rou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86" y="2966928"/>
            <a:ext cx="868590" cy="143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3161178" y="3682376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LAN cable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330119" y="2595506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WiFi router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4223792" y="2492896"/>
            <a:ext cx="5832648" cy="3456384"/>
          </a:xfrm>
          <a:prstGeom prst="roundRect">
            <a:avLst>
              <a:gd name="adj" fmla="val 10135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AutoShape 4" descr="data:image/png;base64,iVBORw0KGgoAAAANSUhEUgAAAgIAAABiCAMAAAAV8EuNAAAAwFBMVEX///8Bm+FdxvMACSQAmeH3/f4TouNBquUAluAAld8Ak98xp+UAnOEAAAAAnuIlpuRQw/Lt+P08rufn9fzg8vtgzPrS6/l3wexguOmKyO6o2PLB4/aw2/QAABOl1fLj8/uUze+74PVZtOjX7Pma0PAAABhuvusAABxat+nJ5fdYveh+w+yMye6v4fia2fd5z/QAAA2Q1vYqXXo9hahCkLRJncMxbY04eptUstsIGjK65fgGFS8UMkoNIzscQVsiTmq4CZkEAAAOkElEQVR4nO1d61ojNxK1J23TbTMG2wSYgQEbGCYEdjObvSW7k+T932pt902qqlMqyfB5Hff5CW21pD5dKp2qUve+i8bn3355l4B5r8P/JxIY8OP30c//9N101wPtgBDLgE/ffoy3AKc/DXY9zg4QkQz4+ns8AVYM2PUoOyiIZMAfKQz4264H2UFDFAPe/xzvBrw7/euux9hBRRQD/tUx4E+IGAb8O4UBf9n1CDsE8NYM+M+uB9ghBDsD/pHCgPNdj69DEB0DDh42Anz5/M8EBrw72/XoOhhgY8CXJAbc7npwHSwwMeC7X1IY0IUF9gMWBvw3gQFdWGBvEGZAWmiwY8DeIMiAT9+in38XGNorhBjw9feU4LAQGLoZH1lxd3mxWJ4nuhIflPuMny0tLFAL4w/+hff4VqzROezTI730CjZ7R66cKUP9QJsFjc9CFEgLDUphgbs8i0C+wvDxOp4G94XW7ImliSH6dbH0L1yge+U/0DbPj1GbjAG9ZzRT+YV/4XykjVVeiS9I46s2dQa8/zmFAVJYYHDcj0ZW5HfXkT7FLFObNHBqDlsYkV/foSvzG9LmMkdNLngHhuj+lILXqNXNxbQPJca0q9c6BdJCg2Jg6LxQuouR5f1FDAmW+m1yg1wJH1d/6F84naALC6KJPaAm84/8/tMR7D4RWi41umdjaXBTOj/5XKVAGgPkwNBCY6yKvC/zWQR8g6q2rsNNXKCJzYgn8QTpRrjyDB5qlj0J97+GzdKHCilYjvVeapw+hrHqDqaFBsF7FjDQKoqZNf34IWBr6FOUQE1l2w1ih18QqzN/fb8E12UT6SH1HuHyQjp/r79V9HKx8XVXMQO+/j1FEhRHtXIFko3ApqP5VfjRWe6SUZ+aYw5ZlBFX4Ag+K9fWDI5Ap/Kx7JhgCpJJuAmMdiKsoNRK5kuFAmmhQRQYetqKAjYLvnZ3Q+1I0+ID+lgZ2ekNMFecWbgdAqIUd3JXbqG5LMgPVFdgfT2fszP6k/wWU+BTUmAIOtwftqRAf7RETbcIWMbNtASXFGyHyU77yuIKnOeIAWSD1+Ajajab+RcOAn4P+8G6cTpD667KBEgMDuMtFzSaZhicebhJa0HXcw7oY+XEd4OsdlyBJepRsUD3N1PwPrjHGrFQLXMF1v6CzIAvrxwYmoZ6G0YWtOH4tWyRw6mvcAYtCdVaDK4A9E4FG10DqwKEgnCn2XaEKoTMcGzeCJEBv752aDCwXTch5zqaD+hHOQj6g9DHoq7AHN6jUZCewaizvrQZLHEGVYFjqzDVYkgeyRlTBdZtCgz4/GtSaFCb2OdtXYFNf/WlIOQgV1DbUHwsaj8wq2sV+g5uBpVsKjMFe4allS57tPGyTcER/JbCAL1aAHsujVgdHpD+BhvXmlz3B7GPVRACPgcUpCncDB5pKvUPVgqeGxhPZ4w2Xq4UjAFfk+pGdQYomuesxsmwKJD7XKEAokP5SGxGgDp1BMxUtiBG9QT2cvPqzSeRm8EKWHQmFDTJrYXPNtql0r1gDEgKDQbqRbDR9DTP2+XFUHMaMsUb8N24DL7M+YPaU+hj0RdKYfXazjwhswY3gyXwvrYgVxpcAWo6eJxmwxDCgPdJDAjVi0DZnYmYg4/H2tDwC+TZuOwSP8pLtac4+LfwL4RK/mZ9hfrSSGegQkGyyccxKg9DrfHKvSA2IKluNKjemjXPFQbIi5Ivr+CHbLJbo91hgPemvqiq5C8gP0IiJ6Yg4Q6OUfk/e1Iar2jt24Ck0GBQs7Frnvo09DNoRb2VefUUsNJP91YecEibqhLYbbzqXaDNYBaaqgF2BYgfBGNU5JbO2skMR6U0eAxICQ2iwJADbDS5hLmeBzwgnpBV4sa7Qz6ImEsPZleAie1t+9CMZcNgaQ2mIN3iW+VWJ7bFGs/Kv7sMSAoNGupFsNF8Ea+/wUZOfoV9fm/yZbBFFbI0GpjzgHDCzsksaTNYArr5lIID7I3CjtPG6zYdBqSEBk0HiZk1z3p8sa+wJ9eX6TKhbbsI7GONyI0hq9fan9x1lk8oAGZVUApaxPASJ7Dx2sNtFaGEwNDpT5b8TrvmWQNLdKI75S/8pc+IY77i4lMC2+Fj/8JglI6hsCQv43wHmgJkl1tbP5YOrn6fKgJ8eZ/EAFNaH4tQ1oBPA+faiXsqjzFVo3iDneOeYjtMtpKKgiSjCGwGS+CsCkLBiMhr40KzPUTt4VYMSKkatNaLmDXPdirQDLPYF786L32uKcxYprmdDsx22BiPaH9vyHboaalohII4RsVRm1oa3G7ciy0YYD1IDK/sSKyF+reoD3pvRJNrb04BbKHYYUIbyGq510pk0AOmIPFhYyKvdWCaGo6G1msGfP4thQHWY6Tsmmf7E+jLCdoeSbOp3Qtz6kUL7GNRPQldJ3d6aMx+VSwX2XdBZ1e6fdl5ZjgaD3fNgDcIDTrA4U/omEHWZNyt9rcP7ZqLbwsDjpY8oA0sUboGls1gCUxBWgVFY1QZlOD79crHGs/qxlKPlLUfJIbde+gi4YWAU8BfP1tNXMnyR07s2LoRCSfsOL/VgxIuzBRkMap8quTLlIEYuodoDWrikbL2g8RSdDr4+PhC4IvPzjqPxZMMqFlKHhCx5KYoXQUkaAqA8WdKQaEgBGad9ivOM1egcS/SgsO2tP4N7LJ7C2zEmTsobQhLxApSih2e+BdGqQLGzUBPJS3xRoWCEC1jZv1isEqydmOUFBqMOUjMrHk6wMFl6so9edM2cqfKnAJWA8otNDoVWR9pLYUKp6LVkApCNL1yJjQ+bl7ABBsQd5CYea9t+s1Cu9JPMLXWezWAcgvN942rj9TkSA9Y0yYUZDGqdXWEVqyzWsjoW+VMQgIDor4vYtc8nd/AsbBFUd4QbmD3r0tMcfo4cekj6yMLORjGYFYyxIIQraI2f+GGo53JeAbEHftg1zxb4IdHlT1vI01MRGSWQiAPyEWsOmwpadfONSAZgHJBiLpNOeGVZO1MRj7/6GOkzJqnMsQWxINEG8IN7MnAJczZbcaEHbdnlkkzU1AuCFGs2Hqy6eAcD/eNGWDXPJ0h4qwh34Mku7jhiQ+otcleCM44JfsfY8KO20K4oDnCB2Yxqmqh0spM6b9c9+KNGWDXPFvAyCKlzWNigYqYf3aL72otKscotDyVCloqmge5IGS1fkZMh+vhRjEg/gszsT6ZOhfELzu3Zs6wZqQUUpxgQHo6Tzg1ie3sOebmrAq5IESdOAaX1jEMSPi+SPTOTAvEEvch/eCSY8GYmcNK8a5An/OIw3yuAYtRNQuVfYXy2nxbBtg1zwY495coyvhMniCE/ajiPBIxESfsaJSkB8YxYCWL7Cl5AKV+o5kCiHvjerh2BqR8YcaueTbAKy0xAtG5W84McP5hV8BcVJ6pvklIKE4uKnfeaHPswnMvzAxI+sIM1jyH4BfobKY+zdtIP8JMPInJHFtWzpeZ6mepqIJKeiWZI4fYM0lcec/KAGPeC4FZ86yBqjD69Llpu+AghPDEKxSVj/XNgi4Um7MqWOTVsRLW+JXvDxsZkPiFmcjsLa2YLPPtRuqGsATXauCzo9IePpbwQqsw6QdOODFTkBeEOGOxlld7Hq6NAolfmLGf5brB01AZgf8oDCdLaaCSa+8eb8nMlWRrVqs+qiIUK1kVgaJyz6LhfH2/TU9pMDEg9cPz0GhKO/O54gaw85m2OcmyLxghsx3G73nJanUQWCjGZ0fRrApUEFLCJlvlXpsGApjqRUTY4/6Dp8tCNaL+bmCZqgrVzS3I/c0Vvfg1L3f+6nKMk8jMxYwsRuWbFtNOmdA6SIDTd+nfF8EncXje5e3ycagSoJ/PBraGjaA5iPaQUpDVqmYJTxpLLyr3rQQW5N02faUhyIAtvjCDNc/+w8c1bm4eXh5nWeiAmdW64XcidNRwGCQVzFxJprC6Xl/h4QKbq0BkxOyNwoKQCuEDWBmtgwwIP2kI5bz8vIHhoKmcMOAVTjEkoR9zdpvC6qZFTaAB5fFKVjq5kmWBPphbajDxBx9gQHxgyEHokFwj6CpANoSTMcQRbtPXOcxF5Zb6SJWh4vngCgXJisUMPUvDDq+R1MPVGbDdh+dtx+GEUFAfyt8QyvkfFayJi9gOkxk2KfmqSCcelmOmII+80qbC5Y7UcKgM2O7D87AsLAo8886bL/34KGNxhr3sxHZCsa7Q8A2WvQaWuQJs+DjhpmmTvDQaA7b88Hxs+a2E7Ji9NP6LgOpCShgjsOaicqVk3eMKrEvqi+q0nYK0YSEBSskmr35DfvB2DHgNV6C446+Mt3+Tl9YGWC3zXCJ8ojTJ9rEqSOr5A/ysATMFWYyKljz3wp9+YBTEDNj2w/NY87QinwjbaCKi6FtW/F0018Ji/40e527evmv1Xf0RnVrsspAJYF6GpDcGjuNmpZyQAeGDxAIIn5evIyueBVlywE+W0mD6eIw50T0iKVkTijPy4OxZFTTyKnpCgaJXtodAFEgMDNl7EkCeXYqRCU/6gIfQtZdbJGpcSUay2+xKvm4DiVBs+r7JBnTHJ+ZeBZKHmOEADEgNDDmIKb8lyIr+s+zm3XovDDympIFp8YZ2mOq5diU/sCSPvIbNReWsOkY+NEedeW44xEUgsmJIRhoD1t+q7eNvlHoJBYb0fKz8tn4xzj6hJ9fDuZVOk9KE4syz8OZiRhoEyojOXUE9kY7ns0sMeJUPz58fD1NwdPnyhAl4NXGv1T7tUGEKb9TmTl3BntI8nwm6UPzi4J0yzInT9BxeRdPHL0gHJvJ+aHCk3ZlN2lsxYNWRJES1uVUv4q6Ju9AwAynN2m5rv3EJzoCtwgId9g8dAw4elAHbBYY67CEIA7YLDHXYR/gM2DYs0GEP0THg4OEyYNvAUIe9hEOBrQNDHfYSLQO2Dwx12Es0DHiNsECHfUTlBnQMOFy8aligwz6iY8DBowsLHDy6sMDBo2PAwaMLDB08urDAoeN/EdQrt1HuXJUAAAAASUVORK5CYII=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9" name="AutoShape 6" descr="data:image/png;base64,iVBORw0KGgoAAAANSUhEUgAAAgIAAABiCAMAAAAV8EuNAAAAwFBMVEX///8Bm+FdxvMACSQAmeH3/f4TouNBquUAluAAld8Ak98xp+UAnOEAAAAAnuIlpuRQw/Lt+P08rufn9fzg8vtgzPrS6/l3wexguOmKyO6o2PLB4/aw2/QAABOl1fLj8/uUze+74PVZtOjX7Pma0PAAABhuvusAABxat+nJ5fdYveh+w+yMye6v4fia2fd5z/QAAA2Q1vYqXXo9hahCkLRJncMxbY04eptUstsIGjK65fgGFS8UMkoNIzscQVsiTmq4CZkEAAAOkElEQVR4nO1d61ojNxK1J23TbTMG2wSYgQEbGCYEdjObvSW7k+T932pt902qqlMqyfB5Hff5CW21pD5dKp2qUve+i8bn3355l4B5r8P/JxIY8OP30c//9N101wPtgBDLgE/ffoy3AKc/DXY9zg4QkQz4+ns8AVYM2PUoOyiIZMAfKQz4264H2UFDFAPe/xzvBrw7/euux9hBRRQD/tUx4E+IGAb8O4UBf9n1CDsE8NYM+M+uB9ghBDsD/pHCgPNdj69DEB0DDh42Anz5/M8EBrw72/XoOhhgY8CXJAbc7npwHSwwMeC7X1IY0IUF9gMWBvw3gQFdWGBvEGZAWmiwY8DeIMiAT9+in38XGNorhBjw9feU4LAQGLoZH1lxd3mxWJ4nuhIflPuMny0tLFAL4w/+hff4VqzROezTI730CjZ7R66cKUP9QJsFjc9CFEgLDUphgbs8i0C+wvDxOp4G94XW7ImliSH6dbH0L1yge+U/0DbPj1GbjAG9ZzRT+YV/4XykjVVeiS9I46s2dQa8/zmFAVJYYHDcj0ZW5HfXkT7FLFObNHBqDlsYkV/foSvzG9LmMkdNLngHhuj+lILXqNXNxbQPJca0q9c6BdJCg2Jg6LxQuouR5f1FDAmW+m1yg1wJH1d/6F84naALC6KJPaAm84/8/tMR7D4RWi41umdjaXBTOj/5XKVAGgPkwNBCY6yKvC/zWQR8g6q2rsNNXKCJzYgn8QTpRrjyDB5qlj0J97+GzdKHCilYjvVeapw+hrHqDqaFBsF7FjDQKoqZNf34IWBr6FOUQE1l2w1ih18QqzN/fb8E12UT6SH1HuHyQjp/r79V9HKx8XVXMQO+/j1FEhRHtXIFko3ApqP5VfjRWe6SUZ+aYw5ZlBFX4Ag+K9fWDI5Ap/Kx7JhgCpJJuAmMdiKsoNRK5kuFAmmhQRQYetqKAjYLvnZ3Q+1I0+ID+lgZ2ekNMFecWbgdAqIUd3JXbqG5LMgPVFdgfT2fszP6k/wWU+BTUmAIOtwftqRAf7RETbcIWMbNtASXFGyHyU77yuIKnOeIAWSD1+Ajajab+RcOAn4P+8G6cTpD667KBEgMDuMtFzSaZhicebhJa0HXcw7oY+XEd4OsdlyBJepRsUD3N1PwPrjHGrFQLXMF1v6CzIAvrxwYmoZ6G0YWtOH4tWyRw6mvcAYtCdVaDK4A9E4FG10DqwKEgnCn2XaEKoTMcGzeCJEBv752aDCwXTch5zqaD+hHOQj6g9DHoq7AHN6jUZCewaizvrQZLHEGVYFjqzDVYkgeyRlTBdZtCgz4/GtSaFCb2OdtXYFNf/WlIOQgV1DbUHwsaj8wq2sV+g5uBpVsKjMFe4allS57tPGyTcER/JbCAL1aAHsujVgdHpD+BhvXmlz3B7GPVRACPgcUpCncDB5pKvUPVgqeGxhPZ4w2Xq4UjAFfk+pGdQYomuesxsmwKJD7XKEAokP5SGxGgDp1BMxUtiBG9QT2cvPqzSeRm8EKWHQmFDTJrYXPNtql0r1gDEgKDQbqRbDR9DTP2+XFUHMaMsUb8N24DL7M+YPaU+hj0RdKYfXazjwhswY3gyXwvrYgVxpcAWo6eJxmwxDCgPdJDAjVi0DZnYmYg4/H2tDwC+TZuOwSP8pLtac4+LfwL4RK/mZ9hfrSSGegQkGyyccxKg9DrfHKvSA2IKluNKjemjXPFQbIi5Ivr+CHbLJbo91hgPemvqiq5C8gP0IiJ6Yg4Q6OUfk/e1Iar2jt24Ck0GBQs7Frnvo09DNoRb2VefUUsNJP91YecEibqhLYbbzqXaDNYBaaqgF2BYgfBGNU5JbO2skMR6U0eAxICQ2iwJADbDS5hLmeBzwgnpBV4sa7Qz6ImEsPZleAie1t+9CMZcNgaQ2mIN3iW+VWJ7bFGs/Kv7sMSAoNGupFsNF8Ea+/wUZOfoV9fm/yZbBFFbI0GpjzgHDCzsksaTNYArr5lIID7I3CjtPG6zYdBqSEBk0HiZk1z3p8sa+wJ9eX6TKhbbsI7GONyI0hq9fan9x1lk8oAGZVUApaxPASJ7Dx2sNtFaGEwNDpT5b8TrvmWQNLdKI75S/8pc+IY77i4lMC2+Fj/8JglI6hsCQv43wHmgJkl1tbP5YOrn6fKgJ8eZ/EAFNaH4tQ1oBPA+faiXsqjzFVo3iDneOeYjtMtpKKgiSjCGwGS+CsCkLBiMhr40KzPUTt4VYMSKkatNaLmDXPdirQDLPYF786L32uKcxYprmdDsx22BiPaH9vyHboaalohII4RsVRm1oa3G7ciy0YYD1IDK/sSKyF+reoD3pvRJNrb04BbKHYYUIbyGq510pk0AOmIPFhYyKvdWCaGo6G1msGfP4thQHWY6Tsmmf7E+jLCdoeSbOp3Qtz6kUL7GNRPQldJ3d6aMx+VSwX2XdBZ1e6fdl5ZjgaD3fNgDcIDTrA4U/omEHWZNyt9rcP7ZqLbwsDjpY8oA0sUboGls1gCUxBWgVFY1QZlOD79crHGs/qxlKPlLUfJIbde+gi4YWAU8BfP1tNXMnyR07s2LoRCSfsOL/VgxIuzBRkMap8quTLlIEYuodoDWrikbL2g8RSdDr4+PhC4IvPzjqPxZMMqFlKHhCx5KYoXQUkaAqA8WdKQaEgBGad9ivOM1egcS/SgsO2tP4N7LJ7C2zEmTsobQhLxApSih2e+BdGqQLGzUBPJS3xRoWCEC1jZv1isEqydmOUFBqMOUjMrHk6wMFl6so9edM2cqfKnAJWA8otNDoVWR9pLYUKp6LVkApCNL1yJjQ+bl7ABBsQd5CYea9t+s1Cu9JPMLXWezWAcgvN942rj9TkSA9Y0yYUZDGqdXWEVqyzWsjoW+VMQgIDor4vYtc8nd/AsbBFUd4QbmD3r0tMcfo4cekj6yMLORjGYFYyxIIQraI2f+GGo53JeAbEHftg1zxb4IdHlT1vI01MRGSWQiAPyEWsOmwpadfONSAZgHJBiLpNOeGVZO1MRj7/6GOkzJqnMsQWxINEG8IN7MnAJczZbcaEHbdnlkkzU1AuCFGs2Hqy6eAcD/eNGWDXPJ0h4qwh34Mku7jhiQ+otcleCM44JfsfY8KO20K4oDnCB2Yxqmqh0spM6b9c9+KNGWDXPFvAyCKlzWNigYqYf3aL72otKscotDyVCloqmge5IGS1fkZMh+vhRjEg/gszsT6ZOhfELzu3Zs6wZqQUUpxgQHo6Tzg1ie3sOebmrAq5IESdOAaX1jEMSPi+SPTOTAvEEvch/eCSY8GYmcNK8a5An/OIw3yuAYtRNQuVfYXy2nxbBtg1zwY495coyvhMniCE/ajiPBIxESfsaJSkB8YxYCWL7Cl5AKV+o5kCiHvjerh2BqR8YcaueTbAKy0xAtG5W84McP5hV8BcVJ6pvklIKE4uKnfeaHPswnMvzAxI+sIM1jyH4BfobKY+zdtIP8JMPInJHFtWzpeZ6mepqIJKeiWZI4fYM0lcec/KAGPeC4FZ86yBqjD69Llpu+AghPDEKxSVj/XNgi4Um7MqWOTVsRLW+JXvDxsZkPiFmcjsLa2YLPPtRuqGsATXauCzo9IePpbwQqsw6QdOODFTkBeEOGOxlld7Hq6NAolfmLGf5brB01AZgf8oDCdLaaCSa+8eb8nMlWRrVqs+qiIUK1kVgaJyz6LhfH2/TU9pMDEg9cPz0GhKO/O54gaw85m2OcmyLxghsx3G73nJanUQWCjGZ0fRrApUEFLCJlvlXpsGApjqRUTY4/6Dp8tCNaL+bmCZqgrVzS3I/c0Vvfg1L3f+6nKMk8jMxYwsRuWbFtNOmdA6SIDTd+nfF8EncXje5e3ycagSoJ/PBraGjaA5iPaQUpDVqmYJTxpLLyr3rQQW5N02faUhyIAtvjCDNc/+w8c1bm4eXh5nWeiAmdW64XcidNRwGCQVzFxJprC6Xl/h4QKbq0BkxOyNwoKQCuEDWBmtgwwIP2kI5bz8vIHhoKmcMOAVTjEkoR9zdpvC6qZFTaAB5fFKVjq5kmWBPphbajDxBx9gQHxgyEHokFwj6CpANoSTMcQRbtPXOcxF5Zb6SJWh4vngCgXJisUMPUvDDq+R1MPVGbDdh+dtx+GEUFAfyt8QyvkfFayJi9gOkxk2KfmqSCcelmOmII+80qbC5Y7UcKgM2O7D87AsLAo8886bL/34KGNxhr3sxHZCsa7Q8A2WvQaWuQJs+DjhpmmTvDQaA7b88Hxs+a2E7Ji9NP6LgOpCShgjsOaicqVk3eMKrEvqi+q0nYK0YSEBSskmr35DfvB2DHgNV6C446+Mt3+Tl9YGWC3zXCJ8ojTJ9rEqSOr5A/ysATMFWYyKljz3wp9+YBTEDNj2w/NY87QinwjbaCKi6FtW/F0018Ji/40e527evmv1Xf0RnVrsspAJYF6GpDcGjuNmpZyQAeGDxAIIn5evIyueBVlywE+W0mD6eIw50T0iKVkTijPy4OxZFTTyKnpCgaJXtodAFEgMDNl7EkCeXYqRCU/6gIfQtZdbJGpcSUay2+xKvm4DiVBs+r7JBnTHJ+ZeBZKHmOEADEgNDDmIKb8lyIr+s+zm3XovDDympIFp8YZ2mOq5diU/sCSPvIbNReWsOkY+NEedeW44xEUgsmJIRhoD1t+q7eNvlHoJBYb0fKz8tn4xzj6hJ9fDuZVOk9KE4syz8OZiRhoEyojOXUE9kY7ns0sMeJUPz58fD1NwdPnyhAl4NXGv1T7tUGEKb9TmTl3BntI8nwm6UPzi4J0yzInT9BxeRdPHL0gHJvJ+aHCk3ZlN2lsxYNWRJES1uVUv4q6Ju9AwAynN2m5rv3EJzoCtwgId9g8dAw4elAHbBYY67CEIA7YLDHXYR/gM2DYs0GEP0THg4OEyYNvAUIe9hEOBrQNDHfYSLQO2Dwx12Es0DHiNsECHfUTlBnQMOFy8aligwz6iY8DBowsLHDy6sMDBo2PAwaMLDB08urDAoeN/EdQrt1HuXJUAAAAASUVORK5CYII=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0" name="AutoShape 8" descr="data:image/png;base64,iVBORw0KGgoAAAANSUhEUgAAAgIAAABiCAMAAAAV8EuNAAAAwFBMVEX///8Bm+FdxvMACSQAmeH3/f4TouNBquUAluAAld8Ak98xp+UAnOEAAAAAnuIlpuRQw/Lt+P08rufn9fzg8vtgzPrS6/l3wexguOmKyO6o2PLB4/aw2/QAABOl1fLj8/uUze+74PVZtOjX7Pma0PAAABhuvusAABxat+nJ5fdYveh+w+yMye6v4fia2fd5z/QAAA2Q1vYqXXo9hahCkLRJncMxbY04eptUstsIGjK65fgGFS8UMkoNIzscQVsiTmq4CZkEAAAOkElEQVR4nO1d61ojNxK1J23TbTMG2wSYgQEbGCYEdjObvSW7k+T932pt902qqlMqyfB5Hff5CW21pD5dKp2qUve+i8bn3355l4B5r8P/JxIY8OP30c//9N101wPtgBDLgE/ffoy3AKc/DXY9zg4QkQz4+ns8AVYM2PUoOyiIZMAfKQz4264H2UFDFAPe/xzvBrw7/euux9hBRRQD/tUx4E+IGAb8O4UBf9n1CDsE8NYM+M+uB9ghBDsD/pHCgPNdj69DEB0DDh42Anz5/M8EBrw72/XoOhhgY8CXJAbc7npwHSwwMeC7X1IY0IUF9gMWBvw3gQFdWGBvEGZAWmiwY8DeIMiAT9+in38XGNorhBjw9feU4LAQGLoZH1lxd3mxWJ4nuhIflPuMny0tLFAL4w/+hff4VqzROezTI730CjZ7R66cKUP9QJsFjc9CFEgLDUphgbs8i0C+wvDxOp4G94XW7ImliSH6dbH0L1yge+U/0DbPj1GbjAG9ZzRT+YV/4XykjVVeiS9I46s2dQa8/zmFAVJYYHDcj0ZW5HfXkT7FLFObNHBqDlsYkV/foSvzG9LmMkdNLngHhuj+lILXqNXNxbQPJca0q9c6BdJCg2Jg6LxQuouR5f1FDAmW+m1yg1wJH1d/6F84naALC6KJPaAm84/8/tMR7D4RWi41umdjaXBTOj/5XKVAGgPkwNBCY6yKvC/zWQR8g6q2rsNNXKCJzYgn8QTpRrjyDB5qlj0J97+GzdKHCilYjvVeapw+hrHqDqaFBsF7FjDQKoqZNf34IWBr6FOUQE1l2w1ih18QqzN/fb8E12UT6SH1HuHyQjp/r79V9HKx8XVXMQO+/j1FEhRHtXIFko3ApqP5VfjRWe6SUZ+aYw5ZlBFX4Ag+K9fWDI5Ap/Kx7JhgCpJJuAmMdiKsoNRK5kuFAmmhQRQYetqKAjYLvnZ3Q+1I0+ID+lgZ2ekNMFecWbgdAqIUd3JXbqG5LMgPVFdgfT2fszP6k/wWU+BTUmAIOtwftqRAf7RETbcIWMbNtASXFGyHyU77yuIKnOeIAWSD1+Ajajab+RcOAn4P+8G6cTpD667KBEgMDuMtFzSaZhicebhJa0HXcw7oY+XEd4OsdlyBJepRsUD3N1PwPrjHGrFQLXMF1v6CzIAvrxwYmoZ6G0YWtOH4tWyRw6mvcAYtCdVaDK4A9E4FG10DqwKEgnCn2XaEKoTMcGzeCJEBv752aDCwXTch5zqaD+hHOQj6g9DHoq7AHN6jUZCewaizvrQZLHEGVYFjqzDVYkgeyRlTBdZtCgz4/GtSaFCb2OdtXYFNf/WlIOQgV1DbUHwsaj8wq2sV+g5uBpVsKjMFe4allS57tPGyTcER/JbCAL1aAHsujVgdHpD+BhvXmlz3B7GPVRACPgcUpCncDB5pKvUPVgqeGxhPZ4w2Xq4UjAFfk+pGdQYomuesxsmwKJD7XKEAokP5SGxGgDp1BMxUtiBG9QT2cvPqzSeRm8EKWHQmFDTJrYXPNtql0r1gDEgKDQbqRbDR9DTP2+XFUHMaMsUb8N24DL7M+YPaU+hj0RdKYfXazjwhswY3gyXwvrYgVxpcAWo6eJxmwxDCgPdJDAjVi0DZnYmYg4/H2tDwC+TZuOwSP8pLtac4+LfwL4RK/mZ9hfrSSGegQkGyyccxKg9DrfHKvSA2IKluNKjemjXPFQbIi5Ivr+CHbLJbo91hgPemvqiq5C8gP0IiJ6Yg4Q6OUfk/e1Iar2jt24Ck0GBQs7Frnvo09DNoRb2VefUUsNJP91YecEibqhLYbbzqXaDNYBaaqgF2BYgfBGNU5JbO2skMR6U0eAxICQ2iwJADbDS5hLmeBzwgnpBV4sa7Qz6ImEsPZleAie1t+9CMZcNgaQ2mIN3iW+VWJ7bFGs/Kv7sMSAoNGupFsNF8Ea+/wUZOfoV9fm/yZbBFFbI0GpjzgHDCzsksaTNYArr5lIID7I3CjtPG6zYdBqSEBk0HiZk1z3p8sa+wJ9eX6TKhbbsI7GONyI0hq9fan9x1lk8oAGZVUApaxPASJ7Dx2sNtFaGEwNDpT5b8TrvmWQNLdKI75S/8pc+IY77i4lMC2+Fj/8JglI6hsCQv43wHmgJkl1tbP5YOrn6fKgJ8eZ/EAFNaH4tQ1oBPA+faiXsqjzFVo3iDneOeYjtMtpKKgiSjCGwGS+CsCkLBiMhr40KzPUTt4VYMSKkatNaLmDXPdirQDLPYF786L32uKcxYprmdDsx22BiPaH9vyHboaalohII4RsVRm1oa3G7ciy0YYD1IDK/sSKyF+reoD3pvRJNrb04BbKHYYUIbyGq510pk0AOmIPFhYyKvdWCaGo6G1msGfP4thQHWY6Tsmmf7E+jLCdoeSbOp3Qtz6kUL7GNRPQldJ3d6aMx+VSwX2XdBZ1e6fdl5ZjgaD3fNgDcIDTrA4U/omEHWZNyt9rcP7ZqLbwsDjpY8oA0sUboGls1gCUxBWgVFY1QZlOD79crHGs/qxlKPlLUfJIbde+gi4YWAU8BfP1tNXMnyR07s2LoRCSfsOL/VgxIuzBRkMap8quTLlIEYuodoDWrikbL2g8RSdDr4+PhC4IvPzjqPxZMMqFlKHhCx5KYoXQUkaAqA8WdKQaEgBGad9ivOM1egcS/SgsO2tP4N7LJ7C2zEmTsobQhLxApSih2e+BdGqQLGzUBPJS3xRoWCEC1jZv1isEqydmOUFBqMOUjMrHk6wMFl6so9edM2cqfKnAJWA8otNDoVWR9pLYUKp6LVkApCNL1yJjQ+bl7ABBsQd5CYea9t+s1Cu9JPMLXWezWAcgvN942rj9TkSA9Y0yYUZDGqdXWEVqyzWsjoW+VMQgIDor4vYtc8nd/AsbBFUd4QbmD3r0tMcfo4cekj6yMLORjGYFYyxIIQraI2f+GGo53JeAbEHftg1zxb4IdHlT1vI01MRGSWQiAPyEWsOmwpadfONSAZgHJBiLpNOeGVZO1MRj7/6GOkzJqnMsQWxINEG8IN7MnAJczZbcaEHbdnlkkzU1AuCFGs2Hqy6eAcD/eNGWDXPJ0h4qwh34Mku7jhiQ+otcleCM44JfsfY8KO20K4oDnCB2Yxqmqh0spM6b9c9+KNGWDXPFvAyCKlzWNigYqYf3aL72otKscotDyVCloqmge5IGS1fkZMh+vhRjEg/gszsT6ZOhfELzu3Zs6wZqQUUpxgQHo6Tzg1ie3sOebmrAq5IESdOAaX1jEMSPi+SPTOTAvEEvch/eCSY8GYmcNK8a5An/OIw3yuAYtRNQuVfYXy2nxbBtg1zwY495coyvhMniCE/ajiPBIxESfsaJSkB8YxYCWL7Cl5AKV+o5kCiHvjerh2BqR8YcaueTbAKy0xAtG5W84McP5hV8BcVJ6pvklIKE4uKnfeaHPswnMvzAxI+sIM1jyH4BfobKY+zdtIP8JMPInJHFtWzpeZ6mepqIJKeiWZI4fYM0lcec/KAGPeC4FZ86yBqjD69Llpu+AghPDEKxSVj/XNgi4Um7MqWOTVsRLW+JXvDxsZkPiFmcjsLa2YLPPtRuqGsATXauCzo9IePpbwQqsw6QdOODFTkBeEOGOxlld7Hq6NAolfmLGf5brB01AZgf8oDCdLaaCSa+8eb8nMlWRrVqs+qiIUK1kVgaJyz6LhfH2/TU9pMDEg9cPz0GhKO/O54gaw85m2OcmyLxghsx3G73nJanUQWCjGZ0fRrApUEFLCJlvlXpsGApjqRUTY4/6Dp8tCNaL+bmCZqgrVzS3I/c0Vvfg1L3f+6nKMk8jMxYwsRuWbFtNOmdA6SIDTd+nfF8EncXje5e3ycagSoJ/PBraGjaA5iPaQUpDVqmYJTxpLLyr3rQQW5N02faUhyIAtvjCDNc/+w8c1bm4eXh5nWeiAmdW64XcidNRwGCQVzFxJprC6Xl/h4QKbq0BkxOyNwoKQCuEDWBmtgwwIP2kI5bz8vIHhoKmcMOAVTjEkoR9zdpvC6qZFTaAB5fFKVjq5kmWBPphbajDxBx9gQHxgyEHokFwj6CpANoSTMcQRbtPXOcxF5Zb6SJWh4vngCgXJisUMPUvDDq+R1MPVGbDdh+dtx+GEUFAfyt8QyvkfFayJi9gOkxk2KfmqSCcelmOmII+80qbC5Y7UcKgM2O7D87AsLAo8886bL/34KGNxhr3sxHZCsa7Q8A2WvQaWuQJs+DjhpmmTvDQaA7b88Hxs+a2E7Ji9NP6LgOpCShgjsOaicqVk3eMKrEvqi+q0nYK0YSEBSskmr35DfvB2DHgNV6C446+Mt3+Tl9YGWC3zXCJ8ojTJ9rEqSOr5A/ysATMFWYyKljz3wp9+YBTEDNj2w/NY87QinwjbaCKi6FtW/F0018Ji/40e527evmv1Xf0RnVrsspAJYF6GpDcGjuNmpZyQAeGDxAIIn5evIyueBVlywE+W0mD6eIw50T0iKVkTijPy4OxZFTTyKnpCgaJXtodAFEgMDNl7EkCeXYqRCU/6gIfQtZdbJGpcSUay2+xKvm4DiVBs+r7JBnTHJ+ZeBZKHmOEADEgNDDmIKb8lyIr+s+zm3XovDDympIFp8YZ2mOq5diU/sCSPvIbNReWsOkY+NEedeW44xEUgsmJIRhoD1t+q7eNvlHoJBYb0fKz8tn4xzj6hJ9fDuZVOk9KE4syz8OZiRhoEyojOXUE9kY7ns0sMeJUPz58fD1NwdPnyhAl4NXGv1T7tUGEKb9TmTl3BntI8nwm6UPzi4J0yzInT9BxeRdPHL0gHJvJ+aHCk3ZlN2lsxYNWRJES1uVUv4q6Ju9AwAynN2m5rv3EJzoCtwgId9g8dAw4elAHbBYY67CEIA7YLDHXYR/gM2DYs0GEP0THg4OEyYNvAUIe9hEOBrQNDHfYSLQO2Dwx12Es0DHiNsECHfUTlBnQMOFy8aligwz6iY8DBowsLHDy6sMDBo2PAwaMLDB08urDAoeN/EdQrt1HuXJUAAAAASUVORK5CYII="/>
          <p:cNvSpPr>
            <a:spLocks noChangeAspect="1" noChangeArrowheads="1"/>
          </p:cNvSpPr>
          <p:nvPr/>
        </p:nvSpPr>
        <p:spPr bwMode="auto">
          <a:xfrm>
            <a:off x="2289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861" y="5401231"/>
            <a:ext cx="1994713" cy="38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" name="テキスト ボックス 2047"/>
          <p:cNvSpPr txBox="1"/>
          <p:nvPr/>
        </p:nvSpPr>
        <p:spPr>
          <a:xfrm>
            <a:off x="4599467" y="5230439"/>
            <a:ext cx="113364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SVMPR2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9" name="テキスト ボックス 2048"/>
          <p:cNvSpPr txBox="1"/>
          <p:nvPr/>
        </p:nvSpPr>
        <p:spPr>
          <a:xfrm>
            <a:off x="2639616" y="1340768"/>
            <a:ext cx="7040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In the case DCM601A51(or DCS601C51) is already installed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 descr="C:\Users\hayashimas\Desktop\VA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834" y="3659136"/>
            <a:ext cx="1016065" cy="71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ayashimas\Desktop\FXFQ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839" y="3621003"/>
            <a:ext cx="1268205" cy="95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133"/>
          <p:cNvGrpSpPr>
            <a:grpSpLocks/>
          </p:cNvGrpSpPr>
          <p:nvPr/>
        </p:nvGrpSpPr>
        <p:grpSpPr bwMode="auto">
          <a:xfrm>
            <a:off x="4583834" y="2846721"/>
            <a:ext cx="1103129" cy="913771"/>
            <a:chOff x="1751" y="1039"/>
            <a:chExt cx="1352" cy="1129"/>
          </a:xfrm>
        </p:grpSpPr>
        <p:pic>
          <p:nvPicPr>
            <p:cNvPr id="39" name="Object 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Object 13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25" name="直線コネクタ 24"/>
          <p:cNvCxnSpPr/>
          <p:nvPr/>
        </p:nvCxnSpPr>
        <p:spPr>
          <a:xfrm>
            <a:off x="5686962" y="3506234"/>
            <a:ext cx="52604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" name="テキスト ボックス 2049"/>
          <p:cNvSpPr txBox="1"/>
          <p:nvPr/>
        </p:nvSpPr>
        <p:spPr>
          <a:xfrm>
            <a:off x="4530103" y="3764481"/>
            <a:ext cx="123623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DCM601A51</a:t>
            </a:r>
          </a:p>
          <a:p>
            <a:pPr algn="ctr"/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(or DCS601C51)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フリーフォーム 2050"/>
          <p:cNvSpPr/>
          <p:nvPr/>
        </p:nvSpPr>
        <p:spPr>
          <a:xfrm>
            <a:off x="3111500" y="3248343"/>
            <a:ext cx="1460500" cy="425062"/>
          </a:xfrm>
          <a:custGeom>
            <a:avLst/>
            <a:gdLst>
              <a:gd name="connsiteX0" fmla="*/ 0 w 1460500"/>
              <a:gd name="connsiteY0" fmla="*/ 422081 h 425062"/>
              <a:gd name="connsiteX1" fmla="*/ 482600 w 1460500"/>
              <a:gd name="connsiteY1" fmla="*/ 371281 h 425062"/>
              <a:gd name="connsiteX2" fmla="*/ 952500 w 1460500"/>
              <a:gd name="connsiteY2" fmla="*/ 53781 h 425062"/>
              <a:gd name="connsiteX3" fmla="*/ 1460500 w 1460500"/>
              <a:gd name="connsiteY3" fmla="*/ 2981 h 42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0500" h="425062">
                <a:moveTo>
                  <a:pt x="0" y="422081"/>
                </a:moveTo>
                <a:cubicBezTo>
                  <a:pt x="161925" y="427372"/>
                  <a:pt x="323850" y="432664"/>
                  <a:pt x="482600" y="371281"/>
                </a:cubicBezTo>
                <a:cubicBezTo>
                  <a:pt x="641350" y="309898"/>
                  <a:pt x="789517" y="115164"/>
                  <a:pt x="952500" y="53781"/>
                </a:cubicBezTo>
                <a:cubicBezTo>
                  <a:pt x="1115483" y="-7602"/>
                  <a:pt x="1287991" y="-2311"/>
                  <a:pt x="1460500" y="2981"/>
                </a:cubicBez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53" name="フリーフォーム 2052"/>
          <p:cNvSpPr/>
          <p:nvPr/>
        </p:nvSpPr>
        <p:spPr>
          <a:xfrm>
            <a:off x="3111500" y="3967566"/>
            <a:ext cx="1485900" cy="934758"/>
          </a:xfrm>
          <a:custGeom>
            <a:avLst/>
            <a:gdLst>
              <a:gd name="connsiteX0" fmla="*/ 0 w 1485900"/>
              <a:gd name="connsiteY0" fmla="*/ 7658 h 934758"/>
              <a:gd name="connsiteX1" fmla="*/ 482600 w 1485900"/>
              <a:gd name="connsiteY1" fmla="*/ 109258 h 934758"/>
              <a:gd name="connsiteX2" fmla="*/ 850900 w 1485900"/>
              <a:gd name="connsiteY2" fmla="*/ 769658 h 934758"/>
              <a:gd name="connsiteX3" fmla="*/ 1485900 w 1485900"/>
              <a:gd name="connsiteY3" fmla="*/ 934758 h 934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5900" h="934758">
                <a:moveTo>
                  <a:pt x="0" y="7658"/>
                </a:moveTo>
                <a:cubicBezTo>
                  <a:pt x="170391" y="-5042"/>
                  <a:pt x="340783" y="-17742"/>
                  <a:pt x="482600" y="109258"/>
                </a:cubicBezTo>
                <a:cubicBezTo>
                  <a:pt x="624417" y="236258"/>
                  <a:pt x="683683" y="632075"/>
                  <a:pt x="850900" y="769658"/>
                </a:cubicBezTo>
                <a:cubicBezTo>
                  <a:pt x="1018117" y="907241"/>
                  <a:pt x="1252008" y="920999"/>
                  <a:pt x="1485900" y="934758"/>
                </a:cubicBez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Freeform 114"/>
          <p:cNvSpPr>
            <a:spLocks/>
          </p:cNvSpPr>
          <p:nvPr/>
        </p:nvSpPr>
        <p:spPr bwMode="auto">
          <a:xfrm rot="6604972">
            <a:off x="2211302" y="4795000"/>
            <a:ext cx="874162" cy="120791"/>
          </a:xfrm>
          <a:custGeom>
            <a:avLst/>
            <a:gdLst>
              <a:gd name="T0" fmla="*/ 0 w 1296"/>
              <a:gd name="T1" fmla="*/ 2147483647 h 288"/>
              <a:gd name="T2" fmla="*/ 2147483647 w 1296"/>
              <a:gd name="T3" fmla="*/ 0 h 288"/>
              <a:gd name="T4" fmla="*/ 2147483647 w 1296"/>
              <a:gd name="T5" fmla="*/ 2147483647 h 288"/>
              <a:gd name="T6" fmla="*/ 2147483647 w 1296"/>
              <a:gd name="T7" fmla="*/ 2147483647 h 288"/>
              <a:gd name="T8" fmla="*/ 2147483647 w 1296"/>
              <a:gd name="T9" fmla="*/ 2147483647 h 288"/>
              <a:gd name="T10" fmla="*/ 2147483647 w 1296"/>
              <a:gd name="T11" fmla="*/ 2147483647 h 288"/>
              <a:gd name="T12" fmla="*/ 0 w 1296"/>
              <a:gd name="T13" fmla="*/ 2147483647 h 2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96" h="288">
                <a:moveTo>
                  <a:pt x="0" y="144"/>
                </a:moveTo>
                <a:lnTo>
                  <a:pt x="816" y="0"/>
                </a:lnTo>
                <a:lnTo>
                  <a:pt x="768" y="144"/>
                </a:lnTo>
                <a:lnTo>
                  <a:pt x="1296" y="144"/>
                </a:lnTo>
                <a:lnTo>
                  <a:pt x="480" y="288"/>
                </a:lnTo>
                <a:lnTo>
                  <a:pt x="528" y="144"/>
                </a:lnTo>
                <a:lnTo>
                  <a:pt x="0" y="144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51" name="グループ化 50"/>
          <p:cNvGrpSpPr/>
          <p:nvPr/>
        </p:nvGrpSpPr>
        <p:grpSpPr>
          <a:xfrm>
            <a:off x="2096212" y="5264194"/>
            <a:ext cx="640799" cy="1296355"/>
            <a:chOff x="1344837" y="2018135"/>
            <a:chExt cx="1787003" cy="3615161"/>
          </a:xfrm>
        </p:grpSpPr>
        <p:pic>
          <p:nvPicPr>
            <p:cNvPr id="52" name="Picture 12" descr="C:\Users\hayashimas\Desktop\iPhone2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837" y="2018135"/>
              <a:ext cx="1787003" cy="3615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5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6468" y="2506274"/>
              <a:ext cx="1466883" cy="26090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4" name="テキスト ボックス 53"/>
          <p:cNvSpPr txBox="1"/>
          <p:nvPr/>
        </p:nvSpPr>
        <p:spPr>
          <a:xfrm>
            <a:off x="4307199" y="1916832"/>
            <a:ext cx="404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Just add SVMPR2 to VRV system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93" descr="518PH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" b="8"/>
          <a:stretch>
            <a:fillRect/>
          </a:stretch>
        </p:blipFill>
        <p:spPr bwMode="auto">
          <a:xfrm>
            <a:off x="6059996" y="2636912"/>
            <a:ext cx="1116124" cy="174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 descr="C:\Users\hayashimas\Desktop\SVM\image\logo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-200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テキスト ボックス 55"/>
          <p:cNvSpPr txBox="1"/>
          <p:nvPr/>
        </p:nvSpPr>
        <p:spPr>
          <a:xfrm>
            <a:off x="4079777" y="6021288"/>
            <a:ext cx="4095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Up to 64 indoor units can be managed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080123" y="6372036"/>
            <a:ext cx="6558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Not only indoor unit but also other equipment can be managed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5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 animBg="1"/>
      <p:bldP spid="2048" grpId="0" animBg="1"/>
      <p:bldP spid="2051" grpId="0" animBg="1"/>
      <p:bldP spid="2053" grpId="0" animBg="1"/>
      <p:bldP spid="50" grpId="0" animBg="1"/>
      <p:bldP spid="54" grpId="0"/>
      <p:bldP spid="56" grpId="0"/>
      <p:bldP spid="57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PresentationFormat>Panorámica</PresentationFormat>
  <Paragraphs>35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ＭＳ Ｐゴシック</vt:lpstr>
      <vt:lpstr>Arial</vt:lpstr>
      <vt:lpstr>Arial Black</vt:lpstr>
      <vt:lpstr>Calibri</vt:lpstr>
      <vt:lpstr>Calibri Light</vt:lpstr>
      <vt:lpstr>Tema de Office</vt:lpstr>
      <vt:lpstr>Smart phone  Control System</vt:lpstr>
      <vt:lpstr>You can control VRV from anywhere in your house through WiFi</vt:lpstr>
      <vt:lpstr>Easy operation makes comfort room environment</vt:lpstr>
      <vt:lpstr>What functions can use on your smart phone</vt:lpstr>
      <vt:lpstr>What is required for this system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phone  Control System</dc:title>
  <dc:creator>Ezequiel Martinez</dc:creator>
  <cp:lastModifiedBy>Ezequiel Martinez</cp:lastModifiedBy>
  <cp:revision>1</cp:revision>
  <dcterms:created xsi:type="dcterms:W3CDTF">2015-12-28T12:58:13Z</dcterms:created>
  <dcterms:modified xsi:type="dcterms:W3CDTF">2015-12-28T12:58:49Z</dcterms:modified>
</cp:coreProperties>
</file>